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6" r:id="rId2"/>
    <p:sldId id="331" r:id="rId3"/>
    <p:sldId id="337" r:id="rId4"/>
    <p:sldId id="300" r:id="rId5"/>
    <p:sldId id="294" r:id="rId6"/>
    <p:sldId id="295" r:id="rId7"/>
    <p:sldId id="341" r:id="rId8"/>
    <p:sldId id="301" r:id="rId9"/>
    <p:sldId id="338" r:id="rId10"/>
    <p:sldId id="343" r:id="rId11"/>
    <p:sldId id="344" r:id="rId12"/>
    <p:sldId id="332" r:id="rId13"/>
    <p:sldId id="340" r:id="rId14"/>
    <p:sldId id="333" r:id="rId15"/>
    <p:sldId id="334" r:id="rId16"/>
    <p:sldId id="335" r:id="rId17"/>
    <p:sldId id="342" r:id="rId18"/>
    <p:sldId id="33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93069"/>
  </p:normalViewPr>
  <p:slideViewPr>
    <p:cSldViewPr>
      <p:cViewPr>
        <p:scale>
          <a:sx n="105" d="100"/>
          <a:sy n="105" d="100"/>
        </p:scale>
        <p:origin x="210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07CA1-62D1-0344-BA05-A3218BDA7E6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DD14F8-0BB7-D543-9EB3-18EEA6B1ED97}">
      <dgm:prSet phldrT="[Texto]" custT="1"/>
      <dgm:spPr/>
      <dgm:t>
        <a:bodyPr/>
        <a:lstStyle/>
        <a:p>
          <a:r>
            <a:rPr lang="pt-BR" sz="2000" dirty="0" smtClean="0"/>
            <a:t>Retenção</a:t>
          </a:r>
          <a:endParaRPr lang="pt-BR" sz="2000" dirty="0"/>
        </a:p>
      </dgm:t>
    </dgm:pt>
    <dgm:pt modelId="{904C771F-A5CA-1B45-AEFA-C050930CFD66}" type="parTrans" cxnId="{E1C97554-8D83-8547-B22B-063DB35AB99C}">
      <dgm:prSet/>
      <dgm:spPr/>
      <dgm:t>
        <a:bodyPr/>
        <a:lstStyle/>
        <a:p>
          <a:endParaRPr lang="pt-BR"/>
        </a:p>
      </dgm:t>
    </dgm:pt>
    <dgm:pt modelId="{425ACFF5-5FBC-EB4F-9565-17AF9FA8EAD7}" type="sibTrans" cxnId="{E1C97554-8D83-8547-B22B-063DB35AB99C}">
      <dgm:prSet/>
      <dgm:spPr/>
      <dgm:t>
        <a:bodyPr/>
        <a:lstStyle/>
        <a:p>
          <a:endParaRPr lang="pt-BR"/>
        </a:p>
      </dgm:t>
    </dgm:pt>
    <dgm:pt modelId="{7AE75F9C-BC51-9D4B-88A6-5D6098BC789A}">
      <dgm:prSet phldrT="[Texto]" custT="1"/>
      <dgm:spPr/>
      <dgm:t>
        <a:bodyPr/>
        <a:lstStyle/>
        <a:p>
          <a:r>
            <a:rPr lang="pt-BR" sz="1800" dirty="0" smtClean="0"/>
            <a:t>Evasão</a:t>
          </a:r>
          <a:endParaRPr lang="pt-BR" sz="1800" dirty="0"/>
        </a:p>
      </dgm:t>
    </dgm:pt>
    <dgm:pt modelId="{71980C63-1A1A-1547-9196-F5B06F534B99}" type="parTrans" cxnId="{66481FD6-9293-3947-B9F1-199A9DE67136}">
      <dgm:prSet/>
      <dgm:spPr/>
      <dgm:t>
        <a:bodyPr/>
        <a:lstStyle/>
        <a:p>
          <a:endParaRPr lang="pt-BR"/>
        </a:p>
      </dgm:t>
    </dgm:pt>
    <dgm:pt modelId="{9C2B23DF-39E7-0143-8949-2D1DE1255243}" type="sibTrans" cxnId="{66481FD6-9293-3947-B9F1-199A9DE67136}">
      <dgm:prSet/>
      <dgm:spPr/>
      <dgm:t>
        <a:bodyPr/>
        <a:lstStyle/>
        <a:p>
          <a:endParaRPr lang="pt-BR"/>
        </a:p>
      </dgm:t>
    </dgm:pt>
    <dgm:pt modelId="{6C7AF481-0F8A-0243-81BF-C43EFFD555F0}">
      <dgm:prSet phldrT="[Texto]" custT="1"/>
      <dgm:spPr/>
      <dgm:t>
        <a:bodyPr/>
        <a:lstStyle/>
        <a:p>
          <a:r>
            <a:rPr lang="pt-BR" sz="2000" dirty="0" smtClean="0"/>
            <a:t>Processos administrativos</a:t>
          </a:r>
          <a:endParaRPr lang="pt-BR" sz="2000" dirty="0"/>
        </a:p>
      </dgm:t>
    </dgm:pt>
    <dgm:pt modelId="{486C5E98-84FD-0649-A8C9-EEACD7A53D58}" type="parTrans" cxnId="{44F75C51-D5B3-DD46-99C4-0011E7EABE4B}">
      <dgm:prSet/>
      <dgm:spPr/>
      <dgm:t>
        <a:bodyPr/>
        <a:lstStyle/>
        <a:p>
          <a:endParaRPr lang="pt-BR"/>
        </a:p>
      </dgm:t>
    </dgm:pt>
    <dgm:pt modelId="{A8B706AD-29FB-5A46-9D19-8F326DF70619}" type="sibTrans" cxnId="{44F75C51-D5B3-DD46-99C4-0011E7EABE4B}">
      <dgm:prSet/>
      <dgm:spPr/>
      <dgm:t>
        <a:bodyPr/>
        <a:lstStyle/>
        <a:p>
          <a:endParaRPr lang="pt-BR"/>
        </a:p>
      </dgm:t>
    </dgm:pt>
    <dgm:pt modelId="{58AF38FB-7315-F647-AE08-C3019B01E334}">
      <dgm:prSet phldrT="[Texto]" custT="1"/>
      <dgm:spPr/>
      <dgm:t>
        <a:bodyPr/>
        <a:lstStyle/>
        <a:p>
          <a:r>
            <a:rPr lang="pt-BR" sz="2000" dirty="0" smtClean="0"/>
            <a:t>Profissionais com aprendizagens insatisfatórias</a:t>
          </a:r>
          <a:endParaRPr lang="pt-BR" sz="2000" dirty="0"/>
        </a:p>
      </dgm:t>
    </dgm:pt>
    <dgm:pt modelId="{C3A0B009-C477-3E4F-BF5E-B8C6EAC9C249}" type="parTrans" cxnId="{6B0154B3-2E53-994A-B3B4-1D92A9B599E9}">
      <dgm:prSet/>
      <dgm:spPr/>
      <dgm:t>
        <a:bodyPr/>
        <a:lstStyle/>
        <a:p>
          <a:endParaRPr lang="pt-BR"/>
        </a:p>
      </dgm:t>
    </dgm:pt>
    <dgm:pt modelId="{5C76FA49-AA00-7F46-A9B5-7CBC5D989657}" type="sibTrans" cxnId="{6B0154B3-2E53-994A-B3B4-1D92A9B599E9}">
      <dgm:prSet/>
      <dgm:spPr/>
      <dgm:t>
        <a:bodyPr/>
        <a:lstStyle/>
        <a:p>
          <a:endParaRPr lang="pt-BR"/>
        </a:p>
      </dgm:t>
    </dgm:pt>
    <dgm:pt modelId="{C5047AC5-8DAF-B84E-8590-9D0C7E0CDC32}">
      <dgm:prSet phldrT="[Texto]" custT="1"/>
      <dgm:spPr/>
      <dgm:t>
        <a:bodyPr/>
        <a:lstStyle/>
        <a:p>
          <a:r>
            <a:rPr lang="pt-BR" sz="2000" dirty="0" smtClean="0"/>
            <a:t>Desempenho insatisfatório em provas de larga escala</a:t>
          </a:r>
          <a:endParaRPr lang="pt-BR" sz="2000" dirty="0"/>
        </a:p>
      </dgm:t>
    </dgm:pt>
    <dgm:pt modelId="{6B83AC01-4003-C64D-8DE5-40BF09FB9F3A}" type="parTrans" cxnId="{D32430CF-B7D5-134B-8E7B-55048D2316DD}">
      <dgm:prSet/>
      <dgm:spPr/>
      <dgm:t>
        <a:bodyPr/>
        <a:lstStyle/>
        <a:p>
          <a:endParaRPr lang="pt-BR"/>
        </a:p>
      </dgm:t>
    </dgm:pt>
    <dgm:pt modelId="{CFA9841C-58FD-C846-B826-BE7A0764DB3A}" type="sibTrans" cxnId="{D32430CF-B7D5-134B-8E7B-55048D2316DD}">
      <dgm:prSet/>
      <dgm:spPr/>
      <dgm:t>
        <a:bodyPr/>
        <a:lstStyle/>
        <a:p>
          <a:endParaRPr lang="pt-BR"/>
        </a:p>
      </dgm:t>
    </dgm:pt>
    <dgm:pt modelId="{529FED00-7100-CF49-8E3F-ABFB8169DFCC}">
      <dgm:prSet phldrT="[Texto]" custT="1"/>
      <dgm:spPr/>
      <dgm:t>
        <a:bodyPr/>
        <a:lstStyle/>
        <a:p>
          <a:r>
            <a:rPr lang="pt-BR" sz="2000" dirty="0" smtClean="0"/>
            <a:t>Impacto na avaliação institucional</a:t>
          </a:r>
          <a:endParaRPr lang="pt-BR" sz="2000" dirty="0"/>
        </a:p>
      </dgm:t>
    </dgm:pt>
    <dgm:pt modelId="{A773A45A-7708-494B-91FC-B5369296164C}" type="parTrans" cxnId="{4A366FB8-076D-E947-8F95-CBB198534C37}">
      <dgm:prSet/>
      <dgm:spPr/>
      <dgm:t>
        <a:bodyPr/>
        <a:lstStyle/>
        <a:p>
          <a:endParaRPr lang="pt-BR"/>
        </a:p>
      </dgm:t>
    </dgm:pt>
    <dgm:pt modelId="{6F28FC9E-8E96-AC4D-850B-F82B3956084C}" type="sibTrans" cxnId="{4A366FB8-076D-E947-8F95-CBB198534C37}">
      <dgm:prSet/>
      <dgm:spPr/>
      <dgm:t>
        <a:bodyPr/>
        <a:lstStyle/>
        <a:p>
          <a:endParaRPr lang="pt-BR"/>
        </a:p>
      </dgm:t>
    </dgm:pt>
    <dgm:pt modelId="{70839522-AC2E-BA45-A6BD-F1A032A5F002}">
      <dgm:prSet phldrT="[Texto]" custT="1"/>
      <dgm:spPr/>
      <dgm:t>
        <a:bodyPr/>
        <a:lstStyle/>
        <a:p>
          <a:r>
            <a:rPr lang="pt-BR" sz="2000" dirty="0" smtClean="0"/>
            <a:t>Impacto na qualidade da formação profissional</a:t>
          </a:r>
          <a:endParaRPr lang="pt-BR" sz="2000" dirty="0"/>
        </a:p>
      </dgm:t>
    </dgm:pt>
    <dgm:pt modelId="{CA5EE5AB-834D-C246-ADC5-E1677E751950}" type="parTrans" cxnId="{8552DE1C-8EB5-8C45-AC2B-40D5F063B43A}">
      <dgm:prSet/>
      <dgm:spPr/>
      <dgm:t>
        <a:bodyPr/>
        <a:lstStyle/>
        <a:p>
          <a:endParaRPr lang="pt-BR"/>
        </a:p>
      </dgm:t>
    </dgm:pt>
    <dgm:pt modelId="{FFD5C7BE-8057-5C4A-A6B2-F1456A29277A}" type="sibTrans" cxnId="{8552DE1C-8EB5-8C45-AC2B-40D5F063B43A}">
      <dgm:prSet/>
      <dgm:spPr/>
      <dgm:t>
        <a:bodyPr/>
        <a:lstStyle/>
        <a:p>
          <a:endParaRPr lang="pt-BR"/>
        </a:p>
      </dgm:t>
    </dgm:pt>
    <dgm:pt modelId="{F384CC70-2E87-8744-8C46-303A7C075193}" type="pres">
      <dgm:prSet presAssocID="{C8307CA1-62D1-0344-BA05-A3218BDA7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7181C6-9DE2-5F45-A827-23DDBB7F76C4}" type="pres">
      <dgm:prSet presAssocID="{7EDD14F8-0BB7-D543-9EB3-18EEA6B1ED97}" presName="parentLin" presStyleCnt="0"/>
      <dgm:spPr/>
    </dgm:pt>
    <dgm:pt modelId="{0F7AA281-E8A8-6C4D-942F-E56815594BB0}" type="pres">
      <dgm:prSet presAssocID="{7EDD14F8-0BB7-D543-9EB3-18EEA6B1ED97}" presName="parentLeftMargin" presStyleLbl="node1" presStyleIdx="0" presStyleCnt="7"/>
      <dgm:spPr/>
      <dgm:t>
        <a:bodyPr/>
        <a:lstStyle/>
        <a:p>
          <a:endParaRPr lang="pt-BR"/>
        </a:p>
      </dgm:t>
    </dgm:pt>
    <dgm:pt modelId="{4FBD8F0E-ED50-8B42-B52E-E0A70E3D05EA}" type="pres">
      <dgm:prSet presAssocID="{7EDD14F8-0BB7-D543-9EB3-18EEA6B1ED97}" presName="parentText" presStyleLbl="node1" presStyleIdx="0" presStyleCnt="7" custScaleX="60250" custScaleY="1007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6C430E-CB7A-2A46-A0F3-2252459508AB}" type="pres">
      <dgm:prSet presAssocID="{7EDD14F8-0BB7-D543-9EB3-18EEA6B1ED97}" presName="negativeSpace" presStyleCnt="0"/>
      <dgm:spPr/>
    </dgm:pt>
    <dgm:pt modelId="{728C0012-56A3-FD42-B9DA-111EA0E616FD}" type="pres">
      <dgm:prSet presAssocID="{7EDD14F8-0BB7-D543-9EB3-18EEA6B1ED97}" presName="childText" presStyleLbl="conFgAcc1" presStyleIdx="0" presStyleCnt="7" custScaleY="105320">
        <dgm:presLayoutVars>
          <dgm:bulletEnabled val="1"/>
        </dgm:presLayoutVars>
      </dgm:prSet>
      <dgm:spPr/>
    </dgm:pt>
    <dgm:pt modelId="{BFA74F2A-95E3-534B-BA1C-EB710EEE889E}" type="pres">
      <dgm:prSet presAssocID="{425ACFF5-5FBC-EB4F-9565-17AF9FA8EAD7}" presName="spaceBetweenRectangles" presStyleCnt="0"/>
      <dgm:spPr/>
    </dgm:pt>
    <dgm:pt modelId="{A3D39333-9B6E-F64B-A0AC-88042C959BFF}" type="pres">
      <dgm:prSet presAssocID="{7AE75F9C-BC51-9D4B-88A6-5D6098BC789A}" presName="parentLin" presStyleCnt="0"/>
      <dgm:spPr/>
    </dgm:pt>
    <dgm:pt modelId="{8C64B83F-BE32-FE46-9033-97B16C95C132}" type="pres">
      <dgm:prSet presAssocID="{7AE75F9C-BC51-9D4B-88A6-5D6098BC789A}" presName="parentLeftMargin" presStyleLbl="node1" presStyleIdx="0" presStyleCnt="7"/>
      <dgm:spPr/>
      <dgm:t>
        <a:bodyPr/>
        <a:lstStyle/>
        <a:p>
          <a:endParaRPr lang="pt-BR"/>
        </a:p>
      </dgm:t>
    </dgm:pt>
    <dgm:pt modelId="{B33969C7-5921-F84C-9D7B-2163CF950725}" type="pres">
      <dgm:prSet presAssocID="{7AE75F9C-BC51-9D4B-88A6-5D6098BC789A}" presName="parentText" presStyleLbl="node1" presStyleIdx="1" presStyleCnt="7" custFlipHor="1" custScaleX="5946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1914C7-959F-CB4E-AC7F-52B322DA453A}" type="pres">
      <dgm:prSet presAssocID="{7AE75F9C-BC51-9D4B-88A6-5D6098BC789A}" presName="negativeSpace" presStyleCnt="0"/>
      <dgm:spPr/>
    </dgm:pt>
    <dgm:pt modelId="{F712E476-652D-3345-A0A0-E869D0062FB6}" type="pres">
      <dgm:prSet presAssocID="{7AE75F9C-BC51-9D4B-88A6-5D6098BC789A}" presName="childText" presStyleLbl="conFgAcc1" presStyleIdx="1" presStyleCnt="7">
        <dgm:presLayoutVars>
          <dgm:bulletEnabled val="1"/>
        </dgm:presLayoutVars>
      </dgm:prSet>
      <dgm:spPr/>
    </dgm:pt>
    <dgm:pt modelId="{69F0DC1D-7934-ED48-BD71-BBDD52714967}" type="pres">
      <dgm:prSet presAssocID="{9C2B23DF-39E7-0143-8949-2D1DE1255243}" presName="spaceBetweenRectangles" presStyleCnt="0"/>
      <dgm:spPr/>
    </dgm:pt>
    <dgm:pt modelId="{C69D2889-6349-ED48-8EC9-EBB002F59F0F}" type="pres">
      <dgm:prSet presAssocID="{6C7AF481-0F8A-0243-81BF-C43EFFD555F0}" presName="parentLin" presStyleCnt="0"/>
      <dgm:spPr/>
    </dgm:pt>
    <dgm:pt modelId="{B997ED92-876F-4A4E-A64A-D6F625E526D5}" type="pres">
      <dgm:prSet presAssocID="{6C7AF481-0F8A-0243-81BF-C43EFFD555F0}" presName="parentLeftMargin" presStyleLbl="node1" presStyleIdx="1" presStyleCnt="7"/>
      <dgm:spPr/>
      <dgm:t>
        <a:bodyPr/>
        <a:lstStyle/>
        <a:p>
          <a:endParaRPr lang="pt-BR"/>
        </a:p>
      </dgm:t>
    </dgm:pt>
    <dgm:pt modelId="{F2F1F798-9470-C24C-9822-E8B3DC3C0059}" type="pres">
      <dgm:prSet presAssocID="{6C7AF481-0F8A-0243-81BF-C43EFFD555F0}" presName="parentText" presStyleLbl="node1" presStyleIdx="2" presStyleCnt="7" custScaleX="67884" custLinFactNeighborX="3875" custLinFactNeighborY="-50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2F5EC5-42D4-4B43-95F1-E377CE47A3A9}" type="pres">
      <dgm:prSet presAssocID="{6C7AF481-0F8A-0243-81BF-C43EFFD555F0}" presName="negativeSpace" presStyleCnt="0"/>
      <dgm:spPr/>
    </dgm:pt>
    <dgm:pt modelId="{DE8BA6F5-838E-F246-9F89-7D4D0BA44AE8}" type="pres">
      <dgm:prSet presAssocID="{6C7AF481-0F8A-0243-81BF-C43EFFD555F0}" presName="childText" presStyleLbl="conFgAcc1" presStyleIdx="2" presStyleCnt="7">
        <dgm:presLayoutVars>
          <dgm:bulletEnabled val="1"/>
        </dgm:presLayoutVars>
      </dgm:prSet>
      <dgm:spPr/>
    </dgm:pt>
    <dgm:pt modelId="{49C7FC93-D3A3-8148-9C9D-08BFCBA833FD}" type="pres">
      <dgm:prSet presAssocID="{A8B706AD-29FB-5A46-9D19-8F326DF70619}" presName="spaceBetweenRectangles" presStyleCnt="0"/>
      <dgm:spPr/>
    </dgm:pt>
    <dgm:pt modelId="{B2A5A936-14F7-0049-9CC0-C8E167794708}" type="pres">
      <dgm:prSet presAssocID="{C5047AC5-8DAF-B84E-8590-9D0C7E0CDC32}" presName="parentLin" presStyleCnt="0"/>
      <dgm:spPr/>
    </dgm:pt>
    <dgm:pt modelId="{BED108A6-C4C9-3242-B26A-D745A82791F9}" type="pres">
      <dgm:prSet presAssocID="{C5047AC5-8DAF-B84E-8590-9D0C7E0CDC32}" presName="parentLeftMargin" presStyleLbl="node1" presStyleIdx="2" presStyleCnt="7"/>
      <dgm:spPr/>
      <dgm:t>
        <a:bodyPr/>
        <a:lstStyle/>
        <a:p>
          <a:endParaRPr lang="pt-BR"/>
        </a:p>
      </dgm:t>
    </dgm:pt>
    <dgm:pt modelId="{242286FF-0AA5-5B4E-8785-4996B8F9C26F}" type="pres">
      <dgm:prSet presAssocID="{C5047AC5-8DAF-B84E-8590-9D0C7E0CDC32}" presName="parentText" presStyleLbl="node1" presStyleIdx="3" presStyleCnt="7" custScaleX="1328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4906BC-A0BA-004E-BB94-362CE898D46C}" type="pres">
      <dgm:prSet presAssocID="{C5047AC5-8DAF-B84E-8590-9D0C7E0CDC32}" presName="negativeSpace" presStyleCnt="0"/>
      <dgm:spPr/>
    </dgm:pt>
    <dgm:pt modelId="{A6C31749-6A33-FC41-AB46-7A3EF138AA3E}" type="pres">
      <dgm:prSet presAssocID="{C5047AC5-8DAF-B84E-8590-9D0C7E0CDC32}" presName="childText" presStyleLbl="conFgAcc1" presStyleIdx="3" presStyleCnt="7">
        <dgm:presLayoutVars>
          <dgm:bulletEnabled val="1"/>
        </dgm:presLayoutVars>
      </dgm:prSet>
      <dgm:spPr/>
    </dgm:pt>
    <dgm:pt modelId="{F90197E4-5F7A-124E-8231-154597EFD12E}" type="pres">
      <dgm:prSet presAssocID="{CFA9841C-58FD-C846-B826-BE7A0764DB3A}" presName="spaceBetweenRectangles" presStyleCnt="0"/>
      <dgm:spPr/>
    </dgm:pt>
    <dgm:pt modelId="{1AE93552-9B5C-C248-AC30-F74F1BC62186}" type="pres">
      <dgm:prSet presAssocID="{529FED00-7100-CF49-8E3F-ABFB8169DFCC}" presName="parentLin" presStyleCnt="0"/>
      <dgm:spPr/>
    </dgm:pt>
    <dgm:pt modelId="{1C86A938-76F2-D44F-A5ED-769275F99EE7}" type="pres">
      <dgm:prSet presAssocID="{529FED00-7100-CF49-8E3F-ABFB8169DFCC}" presName="parentLeftMargin" presStyleLbl="node1" presStyleIdx="3" presStyleCnt="7"/>
      <dgm:spPr/>
      <dgm:t>
        <a:bodyPr/>
        <a:lstStyle/>
        <a:p>
          <a:endParaRPr lang="pt-BR"/>
        </a:p>
      </dgm:t>
    </dgm:pt>
    <dgm:pt modelId="{216755BF-199E-A84F-8B46-451D35EDE71F}" type="pres">
      <dgm:prSet presAssocID="{529FED00-7100-CF49-8E3F-ABFB8169DFCC}" presName="parentText" presStyleLbl="node1" presStyleIdx="4" presStyleCnt="7" custScaleX="962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31440F-4121-9243-8649-9EB5AFFE7786}" type="pres">
      <dgm:prSet presAssocID="{529FED00-7100-CF49-8E3F-ABFB8169DFCC}" presName="negativeSpace" presStyleCnt="0"/>
      <dgm:spPr/>
    </dgm:pt>
    <dgm:pt modelId="{CF09B40B-87C7-3A46-99F8-6EE747E12C3B}" type="pres">
      <dgm:prSet presAssocID="{529FED00-7100-CF49-8E3F-ABFB8169DFCC}" presName="childText" presStyleLbl="conFgAcc1" presStyleIdx="4" presStyleCnt="7">
        <dgm:presLayoutVars>
          <dgm:bulletEnabled val="1"/>
        </dgm:presLayoutVars>
      </dgm:prSet>
      <dgm:spPr/>
    </dgm:pt>
    <dgm:pt modelId="{BC92CA55-1C6B-E245-A474-31B6D73BC545}" type="pres">
      <dgm:prSet presAssocID="{6F28FC9E-8E96-AC4D-850B-F82B3956084C}" presName="spaceBetweenRectangles" presStyleCnt="0"/>
      <dgm:spPr/>
    </dgm:pt>
    <dgm:pt modelId="{511796D0-2CFB-DC4F-B248-CDFB034B829B}" type="pres">
      <dgm:prSet presAssocID="{70839522-AC2E-BA45-A6BD-F1A032A5F002}" presName="parentLin" presStyleCnt="0"/>
      <dgm:spPr/>
    </dgm:pt>
    <dgm:pt modelId="{917638AC-BD0F-9F41-8A60-FEE71F7B38BA}" type="pres">
      <dgm:prSet presAssocID="{70839522-AC2E-BA45-A6BD-F1A032A5F002}" presName="parentLeftMargin" presStyleLbl="node1" presStyleIdx="4" presStyleCnt="7"/>
      <dgm:spPr/>
      <dgm:t>
        <a:bodyPr/>
        <a:lstStyle/>
        <a:p>
          <a:endParaRPr lang="pt-BR"/>
        </a:p>
      </dgm:t>
    </dgm:pt>
    <dgm:pt modelId="{90D41674-3ADD-BD4C-8F0E-FED3F4857BF5}" type="pres">
      <dgm:prSet presAssocID="{70839522-AC2E-BA45-A6BD-F1A032A5F002}" presName="parentText" presStyleLbl="node1" presStyleIdx="5" presStyleCnt="7" custScaleX="1227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3C7FEE-4D85-3A4F-A8B8-57F40A58422C}" type="pres">
      <dgm:prSet presAssocID="{70839522-AC2E-BA45-A6BD-F1A032A5F002}" presName="negativeSpace" presStyleCnt="0"/>
      <dgm:spPr/>
    </dgm:pt>
    <dgm:pt modelId="{BECD92CB-488A-2D42-A7D8-96073C79BF5E}" type="pres">
      <dgm:prSet presAssocID="{70839522-AC2E-BA45-A6BD-F1A032A5F002}" presName="childText" presStyleLbl="conFgAcc1" presStyleIdx="5" presStyleCnt="7">
        <dgm:presLayoutVars>
          <dgm:bulletEnabled val="1"/>
        </dgm:presLayoutVars>
      </dgm:prSet>
      <dgm:spPr/>
    </dgm:pt>
    <dgm:pt modelId="{54D8F707-3A91-BD4C-B3FB-216F71A5DEF7}" type="pres">
      <dgm:prSet presAssocID="{FFD5C7BE-8057-5C4A-A6B2-F1456A29277A}" presName="spaceBetweenRectangles" presStyleCnt="0"/>
      <dgm:spPr/>
    </dgm:pt>
    <dgm:pt modelId="{5913FE66-EFE0-D64D-A5C3-4BE03FA250FB}" type="pres">
      <dgm:prSet presAssocID="{58AF38FB-7315-F647-AE08-C3019B01E334}" presName="parentLin" presStyleCnt="0"/>
      <dgm:spPr/>
    </dgm:pt>
    <dgm:pt modelId="{6DBEA7F1-A684-A641-A773-3C784BC53386}" type="pres">
      <dgm:prSet presAssocID="{58AF38FB-7315-F647-AE08-C3019B01E334}" presName="parentLeftMargin" presStyleLbl="node1" presStyleIdx="5" presStyleCnt="7"/>
      <dgm:spPr/>
      <dgm:t>
        <a:bodyPr/>
        <a:lstStyle/>
        <a:p>
          <a:endParaRPr lang="pt-BR"/>
        </a:p>
      </dgm:t>
    </dgm:pt>
    <dgm:pt modelId="{7209301A-7A7A-6548-9EF9-77701FA8EA02}" type="pres">
      <dgm:prSet presAssocID="{58AF38FB-7315-F647-AE08-C3019B01E334}" presName="parentText" presStyleLbl="node1" presStyleIdx="6" presStyleCnt="7" custScaleX="11593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836913-D2D5-394F-BF14-95C7FE0F5268}" type="pres">
      <dgm:prSet presAssocID="{58AF38FB-7315-F647-AE08-C3019B01E334}" presName="negativeSpace" presStyleCnt="0"/>
      <dgm:spPr/>
    </dgm:pt>
    <dgm:pt modelId="{277EB9B8-9729-AD48-9AA2-6720865AD388}" type="pres">
      <dgm:prSet presAssocID="{58AF38FB-7315-F647-AE08-C3019B01E33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09DD692-30A1-E447-A1BA-3C66A67302BE}" type="presOf" srcId="{529FED00-7100-CF49-8E3F-ABFB8169DFCC}" destId="{1C86A938-76F2-D44F-A5ED-769275F99EE7}" srcOrd="0" destOrd="0" presId="urn:microsoft.com/office/officeart/2005/8/layout/list1"/>
    <dgm:cxn modelId="{66481FD6-9293-3947-B9F1-199A9DE67136}" srcId="{C8307CA1-62D1-0344-BA05-A3218BDA7E6B}" destId="{7AE75F9C-BC51-9D4B-88A6-5D6098BC789A}" srcOrd="1" destOrd="0" parTransId="{71980C63-1A1A-1547-9196-F5B06F534B99}" sibTransId="{9C2B23DF-39E7-0143-8949-2D1DE1255243}"/>
    <dgm:cxn modelId="{C52BB03D-9422-B24B-AFE6-0B1D6D9CF418}" type="presOf" srcId="{7AE75F9C-BC51-9D4B-88A6-5D6098BC789A}" destId="{8C64B83F-BE32-FE46-9033-97B16C95C132}" srcOrd="0" destOrd="0" presId="urn:microsoft.com/office/officeart/2005/8/layout/list1"/>
    <dgm:cxn modelId="{34D016BF-0C4C-5A45-9A8E-43FD4575CF90}" type="presOf" srcId="{58AF38FB-7315-F647-AE08-C3019B01E334}" destId="{7209301A-7A7A-6548-9EF9-77701FA8EA02}" srcOrd="1" destOrd="0" presId="urn:microsoft.com/office/officeart/2005/8/layout/list1"/>
    <dgm:cxn modelId="{E1C97554-8D83-8547-B22B-063DB35AB99C}" srcId="{C8307CA1-62D1-0344-BA05-A3218BDA7E6B}" destId="{7EDD14F8-0BB7-D543-9EB3-18EEA6B1ED97}" srcOrd="0" destOrd="0" parTransId="{904C771F-A5CA-1B45-AEFA-C050930CFD66}" sibTransId="{425ACFF5-5FBC-EB4F-9565-17AF9FA8EAD7}"/>
    <dgm:cxn modelId="{010578C0-6AC2-D341-93EC-0954F193EB11}" type="presOf" srcId="{7AE75F9C-BC51-9D4B-88A6-5D6098BC789A}" destId="{B33969C7-5921-F84C-9D7B-2163CF950725}" srcOrd="1" destOrd="0" presId="urn:microsoft.com/office/officeart/2005/8/layout/list1"/>
    <dgm:cxn modelId="{2F465A71-BFA8-5F4F-BDAC-3B0FA2E37611}" type="presOf" srcId="{C5047AC5-8DAF-B84E-8590-9D0C7E0CDC32}" destId="{242286FF-0AA5-5B4E-8785-4996B8F9C26F}" srcOrd="1" destOrd="0" presId="urn:microsoft.com/office/officeart/2005/8/layout/list1"/>
    <dgm:cxn modelId="{DA712368-BD34-0541-8C44-B581D0A221DB}" type="presOf" srcId="{70839522-AC2E-BA45-A6BD-F1A032A5F002}" destId="{917638AC-BD0F-9F41-8A60-FEE71F7B38BA}" srcOrd="0" destOrd="0" presId="urn:microsoft.com/office/officeart/2005/8/layout/list1"/>
    <dgm:cxn modelId="{4A366FB8-076D-E947-8F95-CBB198534C37}" srcId="{C8307CA1-62D1-0344-BA05-A3218BDA7E6B}" destId="{529FED00-7100-CF49-8E3F-ABFB8169DFCC}" srcOrd="4" destOrd="0" parTransId="{A773A45A-7708-494B-91FC-B5369296164C}" sibTransId="{6F28FC9E-8E96-AC4D-850B-F82B3956084C}"/>
    <dgm:cxn modelId="{1E6D924B-9730-A645-B20B-AD02C00DAC78}" type="presOf" srcId="{6C7AF481-0F8A-0243-81BF-C43EFFD555F0}" destId="{F2F1F798-9470-C24C-9822-E8B3DC3C0059}" srcOrd="1" destOrd="0" presId="urn:microsoft.com/office/officeart/2005/8/layout/list1"/>
    <dgm:cxn modelId="{4B0AA30D-FEBB-9245-B2D3-BBCB6ED65189}" type="presOf" srcId="{70839522-AC2E-BA45-A6BD-F1A032A5F002}" destId="{90D41674-3ADD-BD4C-8F0E-FED3F4857BF5}" srcOrd="1" destOrd="0" presId="urn:microsoft.com/office/officeart/2005/8/layout/list1"/>
    <dgm:cxn modelId="{F10D927D-17B7-2A45-966F-5E5C46B83FC7}" type="presOf" srcId="{C5047AC5-8DAF-B84E-8590-9D0C7E0CDC32}" destId="{BED108A6-C4C9-3242-B26A-D745A82791F9}" srcOrd="0" destOrd="0" presId="urn:microsoft.com/office/officeart/2005/8/layout/list1"/>
    <dgm:cxn modelId="{06AF5395-F3F9-0E46-8324-0C0650E3DD26}" type="presOf" srcId="{58AF38FB-7315-F647-AE08-C3019B01E334}" destId="{6DBEA7F1-A684-A641-A773-3C784BC53386}" srcOrd="0" destOrd="0" presId="urn:microsoft.com/office/officeart/2005/8/layout/list1"/>
    <dgm:cxn modelId="{80C71B1D-AD90-6F4A-8D59-173038A09321}" type="presOf" srcId="{C8307CA1-62D1-0344-BA05-A3218BDA7E6B}" destId="{F384CC70-2E87-8744-8C46-303A7C075193}" srcOrd="0" destOrd="0" presId="urn:microsoft.com/office/officeart/2005/8/layout/list1"/>
    <dgm:cxn modelId="{6C93F39A-EA90-FE41-8B2A-D5A5624AE9D6}" type="presOf" srcId="{6C7AF481-0F8A-0243-81BF-C43EFFD555F0}" destId="{B997ED92-876F-4A4E-A64A-D6F625E526D5}" srcOrd="0" destOrd="0" presId="urn:microsoft.com/office/officeart/2005/8/layout/list1"/>
    <dgm:cxn modelId="{44F75C51-D5B3-DD46-99C4-0011E7EABE4B}" srcId="{C8307CA1-62D1-0344-BA05-A3218BDA7E6B}" destId="{6C7AF481-0F8A-0243-81BF-C43EFFD555F0}" srcOrd="2" destOrd="0" parTransId="{486C5E98-84FD-0649-A8C9-EEACD7A53D58}" sibTransId="{A8B706AD-29FB-5A46-9D19-8F326DF70619}"/>
    <dgm:cxn modelId="{6B0154B3-2E53-994A-B3B4-1D92A9B599E9}" srcId="{C8307CA1-62D1-0344-BA05-A3218BDA7E6B}" destId="{58AF38FB-7315-F647-AE08-C3019B01E334}" srcOrd="6" destOrd="0" parTransId="{C3A0B009-C477-3E4F-BF5E-B8C6EAC9C249}" sibTransId="{5C76FA49-AA00-7F46-A9B5-7CBC5D989657}"/>
    <dgm:cxn modelId="{D32430CF-B7D5-134B-8E7B-55048D2316DD}" srcId="{C8307CA1-62D1-0344-BA05-A3218BDA7E6B}" destId="{C5047AC5-8DAF-B84E-8590-9D0C7E0CDC32}" srcOrd="3" destOrd="0" parTransId="{6B83AC01-4003-C64D-8DE5-40BF09FB9F3A}" sibTransId="{CFA9841C-58FD-C846-B826-BE7A0764DB3A}"/>
    <dgm:cxn modelId="{3C12C158-713C-5D42-8D88-87C9927C3F67}" type="presOf" srcId="{7EDD14F8-0BB7-D543-9EB3-18EEA6B1ED97}" destId="{0F7AA281-E8A8-6C4D-942F-E56815594BB0}" srcOrd="0" destOrd="0" presId="urn:microsoft.com/office/officeart/2005/8/layout/list1"/>
    <dgm:cxn modelId="{9F8E4321-6207-3D47-B033-00CFE1D15249}" type="presOf" srcId="{529FED00-7100-CF49-8E3F-ABFB8169DFCC}" destId="{216755BF-199E-A84F-8B46-451D35EDE71F}" srcOrd="1" destOrd="0" presId="urn:microsoft.com/office/officeart/2005/8/layout/list1"/>
    <dgm:cxn modelId="{8552DE1C-8EB5-8C45-AC2B-40D5F063B43A}" srcId="{C8307CA1-62D1-0344-BA05-A3218BDA7E6B}" destId="{70839522-AC2E-BA45-A6BD-F1A032A5F002}" srcOrd="5" destOrd="0" parTransId="{CA5EE5AB-834D-C246-ADC5-E1677E751950}" sibTransId="{FFD5C7BE-8057-5C4A-A6B2-F1456A29277A}"/>
    <dgm:cxn modelId="{20F78801-9F72-2541-8BC8-368576B65E48}" type="presOf" srcId="{7EDD14F8-0BB7-D543-9EB3-18EEA6B1ED97}" destId="{4FBD8F0E-ED50-8B42-B52E-E0A70E3D05EA}" srcOrd="1" destOrd="0" presId="urn:microsoft.com/office/officeart/2005/8/layout/list1"/>
    <dgm:cxn modelId="{A8053DB4-68BE-7342-83AD-4F1B801A28D2}" type="presParOf" srcId="{F384CC70-2E87-8744-8C46-303A7C075193}" destId="{677181C6-9DE2-5F45-A827-23DDBB7F76C4}" srcOrd="0" destOrd="0" presId="urn:microsoft.com/office/officeart/2005/8/layout/list1"/>
    <dgm:cxn modelId="{D2101A63-A863-7645-9A44-275D863608EA}" type="presParOf" srcId="{677181C6-9DE2-5F45-A827-23DDBB7F76C4}" destId="{0F7AA281-E8A8-6C4D-942F-E56815594BB0}" srcOrd="0" destOrd="0" presId="urn:microsoft.com/office/officeart/2005/8/layout/list1"/>
    <dgm:cxn modelId="{2CB71AF3-DA64-AD4D-818C-EFE314F0EBDC}" type="presParOf" srcId="{677181C6-9DE2-5F45-A827-23DDBB7F76C4}" destId="{4FBD8F0E-ED50-8B42-B52E-E0A70E3D05EA}" srcOrd="1" destOrd="0" presId="urn:microsoft.com/office/officeart/2005/8/layout/list1"/>
    <dgm:cxn modelId="{EC40F16D-7C4C-1A40-B421-AC3BAB41DDAE}" type="presParOf" srcId="{F384CC70-2E87-8744-8C46-303A7C075193}" destId="{AE6C430E-CB7A-2A46-A0F3-2252459508AB}" srcOrd="1" destOrd="0" presId="urn:microsoft.com/office/officeart/2005/8/layout/list1"/>
    <dgm:cxn modelId="{4DFED34C-F761-8A43-AE22-BBC2B38D7B26}" type="presParOf" srcId="{F384CC70-2E87-8744-8C46-303A7C075193}" destId="{728C0012-56A3-FD42-B9DA-111EA0E616FD}" srcOrd="2" destOrd="0" presId="urn:microsoft.com/office/officeart/2005/8/layout/list1"/>
    <dgm:cxn modelId="{0C4902CF-0EA4-4844-A40E-F780126F09F4}" type="presParOf" srcId="{F384CC70-2E87-8744-8C46-303A7C075193}" destId="{BFA74F2A-95E3-534B-BA1C-EB710EEE889E}" srcOrd="3" destOrd="0" presId="urn:microsoft.com/office/officeart/2005/8/layout/list1"/>
    <dgm:cxn modelId="{B85F4CC5-7B99-BD48-85D6-E583994A46BB}" type="presParOf" srcId="{F384CC70-2E87-8744-8C46-303A7C075193}" destId="{A3D39333-9B6E-F64B-A0AC-88042C959BFF}" srcOrd="4" destOrd="0" presId="urn:microsoft.com/office/officeart/2005/8/layout/list1"/>
    <dgm:cxn modelId="{9E51D3A9-8585-B647-A823-B6BD21F6E8E8}" type="presParOf" srcId="{A3D39333-9B6E-F64B-A0AC-88042C959BFF}" destId="{8C64B83F-BE32-FE46-9033-97B16C95C132}" srcOrd="0" destOrd="0" presId="urn:microsoft.com/office/officeart/2005/8/layout/list1"/>
    <dgm:cxn modelId="{F6E3DEB6-38E7-9444-A04C-5070971AAEE0}" type="presParOf" srcId="{A3D39333-9B6E-F64B-A0AC-88042C959BFF}" destId="{B33969C7-5921-F84C-9D7B-2163CF950725}" srcOrd="1" destOrd="0" presId="urn:microsoft.com/office/officeart/2005/8/layout/list1"/>
    <dgm:cxn modelId="{6F50D8C4-3431-F041-A5D2-364335878746}" type="presParOf" srcId="{F384CC70-2E87-8744-8C46-303A7C075193}" destId="{491914C7-959F-CB4E-AC7F-52B322DA453A}" srcOrd="5" destOrd="0" presId="urn:microsoft.com/office/officeart/2005/8/layout/list1"/>
    <dgm:cxn modelId="{4AFD0929-C955-D542-839F-5B56744C1C59}" type="presParOf" srcId="{F384CC70-2E87-8744-8C46-303A7C075193}" destId="{F712E476-652D-3345-A0A0-E869D0062FB6}" srcOrd="6" destOrd="0" presId="urn:microsoft.com/office/officeart/2005/8/layout/list1"/>
    <dgm:cxn modelId="{7C3ACD65-957E-9A48-9919-822A43BD63BB}" type="presParOf" srcId="{F384CC70-2E87-8744-8C46-303A7C075193}" destId="{69F0DC1D-7934-ED48-BD71-BBDD52714967}" srcOrd="7" destOrd="0" presId="urn:microsoft.com/office/officeart/2005/8/layout/list1"/>
    <dgm:cxn modelId="{14F0CFB0-D8F1-7145-83F6-C84737529DEF}" type="presParOf" srcId="{F384CC70-2E87-8744-8C46-303A7C075193}" destId="{C69D2889-6349-ED48-8EC9-EBB002F59F0F}" srcOrd="8" destOrd="0" presId="urn:microsoft.com/office/officeart/2005/8/layout/list1"/>
    <dgm:cxn modelId="{CE2473CC-CD71-144F-BB5E-864DFB091FC0}" type="presParOf" srcId="{C69D2889-6349-ED48-8EC9-EBB002F59F0F}" destId="{B997ED92-876F-4A4E-A64A-D6F625E526D5}" srcOrd="0" destOrd="0" presId="urn:microsoft.com/office/officeart/2005/8/layout/list1"/>
    <dgm:cxn modelId="{28B107C3-F85E-7541-8AF9-155C3ACCE684}" type="presParOf" srcId="{C69D2889-6349-ED48-8EC9-EBB002F59F0F}" destId="{F2F1F798-9470-C24C-9822-E8B3DC3C0059}" srcOrd="1" destOrd="0" presId="urn:microsoft.com/office/officeart/2005/8/layout/list1"/>
    <dgm:cxn modelId="{97743EB9-C9C0-8447-A929-F9BED6A2E8E5}" type="presParOf" srcId="{F384CC70-2E87-8744-8C46-303A7C075193}" destId="{AA2F5EC5-42D4-4B43-95F1-E377CE47A3A9}" srcOrd="9" destOrd="0" presId="urn:microsoft.com/office/officeart/2005/8/layout/list1"/>
    <dgm:cxn modelId="{E7FCAECA-41CA-754C-80E1-F4A5B449FE95}" type="presParOf" srcId="{F384CC70-2E87-8744-8C46-303A7C075193}" destId="{DE8BA6F5-838E-F246-9F89-7D4D0BA44AE8}" srcOrd="10" destOrd="0" presId="urn:microsoft.com/office/officeart/2005/8/layout/list1"/>
    <dgm:cxn modelId="{8A358991-3568-024F-AA47-688B6AA65B7C}" type="presParOf" srcId="{F384CC70-2E87-8744-8C46-303A7C075193}" destId="{49C7FC93-D3A3-8148-9C9D-08BFCBA833FD}" srcOrd="11" destOrd="0" presId="urn:microsoft.com/office/officeart/2005/8/layout/list1"/>
    <dgm:cxn modelId="{FB67445D-A11F-624E-B096-684D4080678A}" type="presParOf" srcId="{F384CC70-2E87-8744-8C46-303A7C075193}" destId="{B2A5A936-14F7-0049-9CC0-C8E167794708}" srcOrd="12" destOrd="0" presId="urn:microsoft.com/office/officeart/2005/8/layout/list1"/>
    <dgm:cxn modelId="{3E556560-DE09-4F49-8DCB-D692C17625B1}" type="presParOf" srcId="{B2A5A936-14F7-0049-9CC0-C8E167794708}" destId="{BED108A6-C4C9-3242-B26A-D745A82791F9}" srcOrd="0" destOrd="0" presId="urn:microsoft.com/office/officeart/2005/8/layout/list1"/>
    <dgm:cxn modelId="{B83464C9-FB93-644B-BF82-579FADD7BC5F}" type="presParOf" srcId="{B2A5A936-14F7-0049-9CC0-C8E167794708}" destId="{242286FF-0AA5-5B4E-8785-4996B8F9C26F}" srcOrd="1" destOrd="0" presId="urn:microsoft.com/office/officeart/2005/8/layout/list1"/>
    <dgm:cxn modelId="{CC43C67A-6421-4F41-8F4B-9C44A311252F}" type="presParOf" srcId="{F384CC70-2E87-8744-8C46-303A7C075193}" destId="{BB4906BC-A0BA-004E-BB94-362CE898D46C}" srcOrd="13" destOrd="0" presId="urn:microsoft.com/office/officeart/2005/8/layout/list1"/>
    <dgm:cxn modelId="{B8166947-4AFA-B74A-874B-D6FD7193BA7A}" type="presParOf" srcId="{F384CC70-2E87-8744-8C46-303A7C075193}" destId="{A6C31749-6A33-FC41-AB46-7A3EF138AA3E}" srcOrd="14" destOrd="0" presId="urn:microsoft.com/office/officeart/2005/8/layout/list1"/>
    <dgm:cxn modelId="{1EA2D4BE-B5C6-644A-9EA3-6A9E4F17CABE}" type="presParOf" srcId="{F384CC70-2E87-8744-8C46-303A7C075193}" destId="{F90197E4-5F7A-124E-8231-154597EFD12E}" srcOrd="15" destOrd="0" presId="urn:microsoft.com/office/officeart/2005/8/layout/list1"/>
    <dgm:cxn modelId="{23E9B1AF-533D-364C-BA66-F505D59DFDEE}" type="presParOf" srcId="{F384CC70-2E87-8744-8C46-303A7C075193}" destId="{1AE93552-9B5C-C248-AC30-F74F1BC62186}" srcOrd="16" destOrd="0" presId="urn:microsoft.com/office/officeart/2005/8/layout/list1"/>
    <dgm:cxn modelId="{D964133C-BCB3-D849-9184-3D4C35548907}" type="presParOf" srcId="{1AE93552-9B5C-C248-AC30-F74F1BC62186}" destId="{1C86A938-76F2-D44F-A5ED-769275F99EE7}" srcOrd="0" destOrd="0" presId="urn:microsoft.com/office/officeart/2005/8/layout/list1"/>
    <dgm:cxn modelId="{DB2BF251-DDCE-6445-84EB-A0C430442EFA}" type="presParOf" srcId="{1AE93552-9B5C-C248-AC30-F74F1BC62186}" destId="{216755BF-199E-A84F-8B46-451D35EDE71F}" srcOrd="1" destOrd="0" presId="urn:microsoft.com/office/officeart/2005/8/layout/list1"/>
    <dgm:cxn modelId="{ED0F432A-502B-6D41-81D4-C524430870F0}" type="presParOf" srcId="{F384CC70-2E87-8744-8C46-303A7C075193}" destId="{6F31440F-4121-9243-8649-9EB5AFFE7786}" srcOrd="17" destOrd="0" presId="urn:microsoft.com/office/officeart/2005/8/layout/list1"/>
    <dgm:cxn modelId="{387C13F5-0528-844A-B6E3-C6D0D51148D3}" type="presParOf" srcId="{F384CC70-2E87-8744-8C46-303A7C075193}" destId="{CF09B40B-87C7-3A46-99F8-6EE747E12C3B}" srcOrd="18" destOrd="0" presId="urn:microsoft.com/office/officeart/2005/8/layout/list1"/>
    <dgm:cxn modelId="{2474BB45-4BF4-BF49-8345-7AD616EEF3F0}" type="presParOf" srcId="{F384CC70-2E87-8744-8C46-303A7C075193}" destId="{BC92CA55-1C6B-E245-A474-31B6D73BC545}" srcOrd="19" destOrd="0" presId="urn:microsoft.com/office/officeart/2005/8/layout/list1"/>
    <dgm:cxn modelId="{BAFEAB89-6729-FA46-8784-4F44FCF0A8B4}" type="presParOf" srcId="{F384CC70-2E87-8744-8C46-303A7C075193}" destId="{511796D0-2CFB-DC4F-B248-CDFB034B829B}" srcOrd="20" destOrd="0" presId="urn:microsoft.com/office/officeart/2005/8/layout/list1"/>
    <dgm:cxn modelId="{EF650558-67DF-3D4C-9B45-FD7FBFE0B70B}" type="presParOf" srcId="{511796D0-2CFB-DC4F-B248-CDFB034B829B}" destId="{917638AC-BD0F-9F41-8A60-FEE71F7B38BA}" srcOrd="0" destOrd="0" presId="urn:microsoft.com/office/officeart/2005/8/layout/list1"/>
    <dgm:cxn modelId="{E1A56D25-C39C-9249-8B85-335C708B99DC}" type="presParOf" srcId="{511796D0-2CFB-DC4F-B248-CDFB034B829B}" destId="{90D41674-3ADD-BD4C-8F0E-FED3F4857BF5}" srcOrd="1" destOrd="0" presId="urn:microsoft.com/office/officeart/2005/8/layout/list1"/>
    <dgm:cxn modelId="{E873C787-51F7-344A-9589-B8CF96CDC601}" type="presParOf" srcId="{F384CC70-2E87-8744-8C46-303A7C075193}" destId="{FA3C7FEE-4D85-3A4F-A8B8-57F40A58422C}" srcOrd="21" destOrd="0" presId="urn:microsoft.com/office/officeart/2005/8/layout/list1"/>
    <dgm:cxn modelId="{1C894A4D-878A-3F47-88BB-B30C547E62D3}" type="presParOf" srcId="{F384CC70-2E87-8744-8C46-303A7C075193}" destId="{BECD92CB-488A-2D42-A7D8-96073C79BF5E}" srcOrd="22" destOrd="0" presId="urn:microsoft.com/office/officeart/2005/8/layout/list1"/>
    <dgm:cxn modelId="{0D249FE2-DEFF-3546-8AB6-4D381182213A}" type="presParOf" srcId="{F384CC70-2E87-8744-8C46-303A7C075193}" destId="{54D8F707-3A91-BD4C-B3FB-216F71A5DEF7}" srcOrd="23" destOrd="0" presId="urn:microsoft.com/office/officeart/2005/8/layout/list1"/>
    <dgm:cxn modelId="{16475527-2147-1249-92EA-A4659B3D5EF6}" type="presParOf" srcId="{F384CC70-2E87-8744-8C46-303A7C075193}" destId="{5913FE66-EFE0-D64D-A5C3-4BE03FA250FB}" srcOrd="24" destOrd="0" presId="urn:microsoft.com/office/officeart/2005/8/layout/list1"/>
    <dgm:cxn modelId="{DE2423D8-2544-0443-BB99-23B34A6B3A82}" type="presParOf" srcId="{5913FE66-EFE0-D64D-A5C3-4BE03FA250FB}" destId="{6DBEA7F1-A684-A641-A773-3C784BC53386}" srcOrd="0" destOrd="0" presId="urn:microsoft.com/office/officeart/2005/8/layout/list1"/>
    <dgm:cxn modelId="{70610B05-C6A4-7A4E-89C8-E90684E01588}" type="presParOf" srcId="{5913FE66-EFE0-D64D-A5C3-4BE03FA250FB}" destId="{7209301A-7A7A-6548-9EF9-77701FA8EA02}" srcOrd="1" destOrd="0" presId="urn:microsoft.com/office/officeart/2005/8/layout/list1"/>
    <dgm:cxn modelId="{B0ED1CE1-F28E-B440-9813-9897AA639C6C}" type="presParOf" srcId="{F384CC70-2E87-8744-8C46-303A7C075193}" destId="{18836913-D2D5-394F-BF14-95C7FE0F5268}" srcOrd="25" destOrd="0" presId="urn:microsoft.com/office/officeart/2005/8/layout/list1"/>
    <dgm:cxn modelId="{B954A012-3356-B04E-A2BC-FD246D2CFA6D}" type="presParOf" srcId="{F384CC70-2E87-8744-8C46-303A7C075193}" destId="{277EB9B8-9729-AD48-9AA2-6720865AD38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208B8-B033-5844-9EF1-96B419ADC51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B4640F-1651-8844-B727-2424C9B33508}">
      <dgm:prSet phldrT="[Texto]" custT="1"/>
      <dgm:spPr/>
      <dgm:t>
        <a:bodyPr/>
        <a:lstStyle/>
        <a:p>
          <a:r>
            <a:rPr lang="pt-BR" sz="2000" dirty="0" smtClean="0"/>
            <a:t>unidade de medida </a:t>
          </a:r>
          <a:r>
            <a:rPr lang="pt-BR" sz="2000" dirty="0" smtClean="0">
              <a:sym typeface="Wingdings"/>
            </a:rPr>
            <a:t> </a:t>
          </a:r>
          <a:r>
            <a:rPr lang="pt-BR" sz="2000" dirty="0" smtClean="0"/>
            <a:t>notas</a:t>
          </a:r>
          <a:endParaRPr lang="pt-BR" sz="2000" dirty="0"/>
        </a:p>
      </dgm:t>
    </dgm:pt>
    <dgm:pt modelId="{A5BAC8FD-745D-1142-817F-5241114BDFFC}" type="parTrans" cxnId="{F2752275-83A5-7048-ADF9-3AC2D4A6F2CC}">
      <dgm:prSet/>
      <dgm:spPr/>
      <dgm:t>
        <a:bodyPr/>
        <a:lstStyle/>
        <a:p>
          <a:endParaRPr lang="pt-BR"/>
        </a:p>
      </dgm:t>
    </dgm:pt>
    <dgm:pt modelId="{86ABF8D6-BB7F-AF46-A394-82431BCEF560}" type="sibTrans" cxnId="{F2752275-83A5-7048-ADF9-3AC2D4A6F2CC}">
      <dgm:prSet/>
      <dgm:spPr/>
      <dgm:t>
        <a:bodyPr/>
        <a:lstStyle/>
        <a:p>
          <a:endParaRPr lang="pt-BR"/>
        </a:p>
      </dgm:t>
    </dgm:pt>
    <dgm:pt modelId="{1875C1D7-9E02-F746-85B6-0C3D7B9999A5}">
      <dgm:prSet phldrT="[Texto]" custT="1"/>
      <dgm:spPr/>
      <dgm:t>
        <a:bodyPr/>
        <a:lstStyle/>
        <a:p>
          <a:r>
            <a:rPr lang="pt-BR" sz="2000" dirty="0" smtClean="0"/>
            <a:t>funções de classificação e seleção</a:t>
          </a:r>
          <a:endParaRPr lang="pt-BR" sz="2000" dirty="0"/>
        </a:p>
      </dgm:t>
    </dgm:pt>
    <dgm:pt modelId="{0A65B31F-0304-6543-958A-8FA24610351D}" type="parTrans" cxnId="{8BC4FD89-1854-D740-9E7D-580C416EA1BD}">
      <dgm:prSet/>
      <dgm:spPr/>
      <dgm:t>
        <a:bodyPr/>
        <a:lstStyle/>
        <a:p>
          <a:endParaRPr lang="pt-BR"/>
        </a:p>
      </dgm:t>
    </dgm:pt>
    <dgm:pt modelId="{DEC7FE23-3785-6A44-9600-55B91396849C}" type="sibTrans" cxnId="{8BC4FD89-1854-D740-9E7D-580C416EA1BD}">
      <dgm:prSet/>
      <dgm:spPr/>
      <dgm:t>
        <a:bodyPr/>
        <a:lstStyle/>
        <a:p>
          <a:endParaRPr lang="pt-BR"/>
        </a:p>
      </dgm:t>
    </dgm:pt>
    <dgm:pt modelId="{A3695707-D51D-0B44-9DA5-1F0673BF89A1}">
      <dgm:prSet phldrT="[Texto]" custT="1"/>
      <dgm:spPr/>
      <dgm:t>
        <a:bodyPr/>
        <a:lstStyle/>
        <a:p>
          <a:r>
            <a:rPr lang="pt-BR" sz="2000" dirty="0" smtClean="0"/>
            <a:t>conhecimentos - únicos objetos-alvo da avaliação</a:t>
          </a:r>
          <a:endParaRPr lang="pt-BR" sz="2000" dirty="0"/>
        </a:p>
      </dgm:t>
    </dgm:pt>
    <dgm:pt modelId="{0E4FF2ED-8585-BE43-8D23-94D3229FCE6C}" type="parTrans" cxnId="{78AFA8E9-3470-824A-A039-A88C409C3D2D}">
      <dgm:prSet/>
      <dgm:spPr/>
      <dgm:t>
        <a:bodyPr/>
        <a:lstStyle/>
        <a:p>
          <a:endParaRPr lang="pt-BR"/>
        </a:p>
      </dgm:t>
    </dgm:pt>
    <dgm:pt modelId="{FEA3E6A8-11FC-3A4B-8B49-133272424DFD}" type="sibTrans" cxnId="{78AFA8E9-3470-824A-A039-A88C409C3D2D}">
      <dgm:prSet/>
      <dgm:spPr/>
      <dgm:t>
        <a:bodyPr/>
        <a:lstStyle/>
        <a:p>
          <a:endParaRPr lang="pt-BR"/>
        </a:p>
      </dgm:t>
    </dgm:pt>
    <dgm:pt modelId="{672C31CC-C538-214C-8AD4-9150B79BEB2D}">
      <dgm:prSet phldrT="[Texto]" custT="1"/>
      <dgm:spPr/>
      <dgm:t>
        <a:bodyPr/>
        <a:lstStyle/>
        <a:p>
          <a:r>
            <a:rPr lang="pt-BR" sz="2000" dirty="0" smtClean="0"/>
            <a:t>não contextualizada</a:t>
          </a:r>
          <a:endParaRPr lang="pt-BR" sz="2000" dirty="0"/>
        </a:p>
      </dgm:t>
    </dgm:pt>
    <dgm:pt modelId="{92755155-FCF9-6448-8DD8-F26ACE3D90B3}" type="parTrans" cxnId="{253EB027-9C00-9446-8210-2517B12EFBAA}">
      <dgm:prSet/>
      <dgm:spPr/>
      <dgm:t>
        <a:bodyPr/>
        <a:lstStyle/>
        <a:p>
          <a:endParaRPr lang="pt-BR"/>
        </a:p>
      </dgm:t>
    </dgm:pt>
    <dgm:pt modelId="{DAFA8D15-41F2-0544-9D16-ADE64E023105}" type="sibTrans" cxnId="{253EB027-9C00-9446-8210-2517B12EFBAA}">
      <dgm:prSet/>
      <dgm:spPr/>
      <dgm:t>
        <a:bodyPr/>
        <a:lstStyle/>
        <a:p>
          <a:endParaRPr lang="pt-BR"/>
        </a:p>
      </dgm:t>
    </dgm:pt>
    <dgm:pt modelId="{5B12D28F-96DD-B145-BB47-C20595188E46}">
      <dgm:prSet phldrT="[Texto]" custT="1"/>
      <dgm:spPr/>
      <dgm:t>
        <a:bodyPr/>
        <a:lstStyle/>
        <a:p>
          <a:r>
            <a:rPr lang="pt-BR" sz="2000" dirty="0" smtClean="0"/>
            <a:t>empreende na objetividade e neutralidade do professor (avaliador)</a:t>
          </a:r>
          <a:endParaRPr lang="pt-BR" sz="2000" dirty="0"/>
        </a:p>
      </dgm:t>
    </dgm:pt>
    <dgm:pt modelId="{7FF44887-B526-CA44-B683-245E69F51F25}" type="parTrans" cxnId="{05A86B74-73DD-4242-8BE3-9663AAABD62B}">
      <dgm:prSet/>
      <dgm:spPr/>
      <dgm:t>
        <a:bodyPr/>
        <a:lstStyle/>
        <a:p>
          <a:endParaRPr lang="pt-BR"/>
        </a:p>
      </dgm:t>
    </dgm:pt>
    <dgm:pt modelId="{C282A7BC-56E3-7649-9F54-6F4C86C6DF5C}" type="sibTrans" cxnId="{05A86B74-73DD-4242-8BE3-9663AAABD62B}">
      <dgm:prSet/>
      <dgm:spPr/>
      <dgm:t>
        <a:bodyPr/>
        <a:lstStyle/>
        <a:p>
          <a:endParaRPr lang="pt-BR"/>
        </a:p>
      </dgm:t>
    </dgm:pt>
    <dgm:pt modelId="{9779DE67-B1C2-BB4E-84A2-1062FFAE1237}">
      <dgm:prSet phldrT="[Texto]" custT="1"/>
      <dgm:spPr/>
      <dgm:t>
        <a:bodyPr/>
        <a:lstStyle/>
        <a:p>
          <a:r>
            <a:rPr lang="pt-BR" sz="2000" dirty="0" smtClean="0"/>
            <a:t>referência padrão (média), consequentemente, a comparação dos resultados obtidos entre os estudantes</a:t>
          </a:r>
          <a:endParaRPr lang="pt-BR" sz="1400" dirty="0"/>
        </a:p>
      </dgm:t>
    </dgm:pt>
    <dgm:pt modelId="{491E732C-60AB-B64C-9033-4D554B4F3EBD}" type="parTrans" cxnId="{E73F35DC-ED46-E149-8C24-B32365BF6F6B}">
      <dgm:prSet/>
      <dgm:spPr/>
      <dgm:t>
        <a:bodyPr/>
        <a:lstStyle/>
        <a:p>
          <a:endParaRPr lang="pt-BR"/>
        </a:p>
      </dgm:t>
    </dgm:pt>
    <dgm:pt modelId="{C80B166F-FEED-4A4C-B02C-99C46D05E36C}" type="sibTrans" cxnId="{E73F35DC-ED46-E149-8C24-B32365BF6F6B}">
      <dgm:prSet/>
      <dgm:spPr/>
      <dgm:t>
        <a:bodyPr/>
        <a:lstStyle/>
        <a:p>
          <a:endParaRPr lang="pt-BR"/>
        </a:p>
      </dgm:t>
    </dgm:pt>
    <dgm:pt modelId="{1AB32559-3108-7642-8E6E-16391AEA9ABC}">
      <dgm:prSet phldrT="[Texto]" custT="1"/>
      <dgm:spPr/>
      <dgm:t>
        <a:bodyPr/>
        <a:lstStyle/>
        <a:p>
          <a:r>
            <a:rPr lang="pt-BR" sz="2000" dirty="0" smtClean="0"/>
            <a:t>diagnósticos pontuais (bimestrais ou semestrais) baseados em resultados</a:t>
          </a:r>
          <a:endParaRPr lang="pt-BR" sz="2000" dirty="0"/>
        </a:p>
      </dgm:t>
    </dgm:pt>
    <dgm:pt modelId="{A55254AE-B843-9A48-B8F8-8F1A0424FF5D}" type="sibTrans" cxnId="{7E87E6E2-7BC0-574C-9506-56617EBB08C3}">
      <dgm:prSet/>
      <dgm:spPr/>
      <dgm:t>
        <a:bodyPr/>
        <a:lstStyle/>
        <a:p>
          <a:endParaRPr lang="pt-BR"/>
        </a:p>
      </dgm:t>
    </dgm:pt>
    <dgm:pt modelId="{2FB08BE0-5B53-C545-B29A-E06234AB7B2B}" type="parTrans" cxnId="{7E87E6E2-7BC0-574C-9506-56617EBB08C3}">
      <dgm:prSet/>
      <dgm:spPr/>
      <dgm:t>
        <a:bodyPr/>
        <a:lstStyle/>
        <a:p>
          <a:endParaRPr lang="pt-BR"/>
        </a:p>
      </dgm:t>
    </dgm:pt>
    <dgm:pt modelId="{E12DF7B0-17FE-D34D-82D9-9C43BE65D806}" type="pres">
      <dgm:prSet presAssocID="{0B3208B8-B033-5844-9EF1-96B419ADC5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D27131C-4156-1840-B070-5FB0F944801D}" type="pres">
      <dgm:prSet presAssocID="{0B3208B8-B033-5844-9EF1-96B419ADC518}" presName="Name1" presStyleCnt="0"/>
      <dgm:spPr/>
    </dgm:pt>
    <dgm:pt modelId="{7CCC4E24-6CCE-7D4D-9B26-3CDADC272A7B}" type="pres">
      <dgm:prSet presAssocID="{0B3208B8-B033-5844-9EF1-96B419ADC518}" presName="cycle" presStyleCnt="0"/>
      <dgm:spPr/>
    </dgm:pt>
    <dgm:pt modelId="{F7BCBCFD-BE0A-A940-B78A-389F300227A6}" type="pres">
      <dgm:prSet presAssocID="{0B3208B8-B033-5844-9EF1-96B419ADC518}" presName="srcNode" presStyleLbl="node1" presStyleIdx="0" presStyleCnt="7"/>
      <dgm:spPr/>
    </dgm:pt>
    <dgm:pt modelId="{87539E85-140C-3341-93BB-0E39C986CAB0}" type="pres">
      <dgm:prSet presAssocID="{0B3208B8-B033-5844-9EF1-96B419ADC518}" presName="conn" presStyleLbl="parChTrans1D2" presStyleIdx="0" presStyleCnt="1"/>
      <dgm:spPr/>
      <dgm:t>
        <a:bodyPr/>
        <a:lstStyle/>
        <a:p>
          <a:endParaRPr lang="pt-BR"/>
        </a:p>
      </dgm:t>
    </dgm:pt>
    <dgm:pt modelId="{424B2F74-903C-AF44-AED2-0EC2A183FD2D}" type="pres">
      <dgm:prSet presAssocID="{0B3208B8-B033-5844-9EF1-96B419ADC518}" presName="extraNode" presStyleLbl="node1" presStyleIdx="0" presStyleCnt="7"/>
      <dgm:spPr/>
    </dgm:pt>
    <dgm:pt modelId="{F4147FFB-1493-B944-9574-E913C053307F}" type="pres">
      <dgm:prSet presAssocID="{0B3208B8-B033-5844-9EF1-96B419ADC518}" presName="dstNode" presStyleLbl="node1" presStyleIdx="0" presStyleCnt="7"/>
      <dgm:spPr/>
    </dgm:pt>
    <dgm:pt modelId="{26F93610-8C4B-5D41-B1E6-E162D820EA60}" type="pres">
      <dgm:prSet presAssocID="{F1B4640F-1651-8844-B727-2424C9B3350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1582F8-6601-9445-BB87-C932C5FE6562}" type="pres">
      <dgm:prSet presAssocID="{F1B4640F-1651-8844-B727-2424C9B33508}" presName="accent_1" presStyleCnt="0"/>
      <dgm:spPr/>
    </dgm:pt>
    <dgm:pt modelId="{6F8462CC-A8C1-DB4C-98F3-63BAD76D1B63}" type="pres">
      <dgm:prSet presAssocID="{F1B4640F-1651-8844-B727-2424C9B33508}" presName="accentRepeatNode" presStyleLbl="solidFgAcc1" presStyleIdx="0" presStyleCnt="7" custScaleX="68858" custScaleY="37594"/>
      <dgm:spPr/>
    </dgm:pt>
    <dgm:pt modelId="{453C6A47-1500-E440-BC9B-7E749490116B}" type="pres">
      <dgm:prSet presAssocID="{1AB32559-3108-7642-8E6E-16391AEA9AB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5D5B8-5636-9543-B4AD-76A28502B710}" type="pres">
      <dgm:prSet presAssocID="{1AB32559-3108-7642-8E6E-16391AEA9ABC}" presName="accent_2" presStyleCnt="0"/>
      <dgm:spPr/>
    </dgm:pt>
    <dgm:pt modelId="{09B51162-A1B2-7340-A99D-96E435C5BFBB}" type="pres">
      <dgm:prSet presAssocID="{1AB32559-3108-7642-8E6E-16391AEA9ABC}" presName="accentRepeatNode" presStyleLbl="solidFgAcc1" presStyleIdx="1" presStyleCnt="7" custScaleX="44189" custScaleY="61950"/>
      <dgm:spPr/>
    </dgm:pt>
    <dgm:pt modelId="{ED21CA2C-D596-5141-9740-33DE97EA20D6}" type="pres">
      <dgm:prSet presAssocID="{1875C1D7-9E02-F746-85B6-0C3D7B9999A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2DE13-D94F-CC4E-A38B-14F34A1012AE}" type="pres">
      <dgm:prSet presAssocID="{1875C1D7-9E02-F746-85B6-0C3D7B9999A5}" presName="accent_3" presStyleCnt="0"/>
      <dgm:spPr/>
    </dgm:pt>
    <dgm:pt modelId="{A409CA6B-BDE5-1747-8A00-F0A88A90DFBE}" type="pres">
      <dgm:prSet presAssocID="{1875C1D7-9E02-F746-85B6-0C3D7B9999A5}" presName="accentRepeatNode" presStyleLbl="solidFgAcc1" presStyleIdx="2" presStyleCnt="7" custScaleX="60968" custScaleY="38391"/>
      <dgm:spPr/>
    </dgm:pt>
    <dgm:pt modelId="{D5ECAADB-1825-7841-BC73-6F48959721D5}" type="pres">
      <dgm:prSet presAssocID="{A3695707-D51D-0B44-9DA5-1F0673BF89A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1ED41-1E66-A74E-B0BF-74FA161DC182}" type="pres">
      <dgm:prSet presAssocID="{A3695707-D51D-0B44-9DA5-1F0673BF89A1}" presName="accent_4" presStyleCnt="0"/>
      <dgm:spPr/>
    </dgm:pt>
    <dgm:pt modelId="{B8AE70E8-4A23-0B4B-A325-59E58EA7BE25}" type="pres">
      <dgm:prSet presAssocID="{A3695707-D51D-0B44-9DA5-1F0673BF89A1}" presName="accentRepeatNode" presStyleLbl="solidFgAcc1" presStyleIdx="3" presStyleCnt="7" custScaleX="35616" custScaleY="38702"/>
      <dgm:spPr/>
    </dgm:pt>
    <dgm:pt modelId="{A9119C8F-CDC4-0F45-BE72-51A56CF7FCF6}" type="pres">
      <dgm:prSet presAssocID="{672C31CC-C538-214C-8AD4-9150B79BEB2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A5BB5D-0444-EA40-BE81-6066CC625F8C}" type="pres">
      <dgm:prSet presAssocID="{672C31CC-C538-214C-8AD4-9150B79BEB2D}" presName="accent_5" presStyleCnt="0"/>
      <dgm:spPr/>
    </dgm:pt>
    <dgm:pt modelId="{05D7B4A0-8BCF-8042-957A-8284BA4720E3}" type="pres">
      <dgm:prSet presAssocID="{672C31CC-C538-214C-8AD4-9150B79BEB2D}" presName="accentRepeatNode" presStyleLbl="solidFgAcc1" presStyleIdx="4" presStyleCnt="7" custScaleX="36923" custScaleY="39013"/>
      <dgm:spPr/>
    </dgm:pt>
    <dgm:pt modelId="{B3BEDD51-6828-8849-BF61-47CAABF7C4EB}" type="pres">
      <dgm:prSet presAssocID="{5B12D28F-96DD-B145-BB47-C20595188E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9EF58-4C74-1A4F-A1EF-52FB492F3CB3}" type="pres">
      <dgm:prSet presAssocID="{5B12D28F-96DD-B145-BB47-C20595188E46}" presName="accent_6" presStyleCnt="0"/>
      <dgm:spPr/>
    </dgm:pt>
    <dgm:pt modelId="{56186A2E-1BA7-464A-8947-BF22A88189B9}" type="pres">
      <dgm:prSet presAssocID="{5B12D28F-96DD-B145-BB47-C20595188E46}" presName="accentRepeatNode" presStyleLbl="solidFgAcc1" presStyleIdx="5" presStyleCnt="7" custScaleX="68234" custScaleY="39499"/>
      <dgm:spPr/>
    </dgm:pt>
    <dgm:pt modelId="{209C595E-8B08-7542-8619-82631ED5D63D}" type="pres">
      <dgm:prSet presAssocID="{9779DE67-B1C2-BB4E-84A2-1062FFAE1237}" presName="text_7" presStyleLbl="node1" presStyleIdx="6" presStyleCnt="7" custLinFactNeighborX="-119" custLinFactNeighborY="-2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297FFB-7EAB-E04F-8622-59A39BC7CB58}" type="pres">
      <dgm:prSet presAssocID="{9779DE67-B1C2-BB4E-84A2-1062FFAE1237}" presName="accent_7" presStyleCnt="0"/>
      <dgm:spPr/>
    </dgm:pt>
    <dgm:pt modelId="{586617E5-4936-4C43-AB91-F04017B95C3F}" type="pres">
      <dgm:prSet presAssocID="{9779DE67-B1C2-BB4E-84A2-1062FFAE1237}" presName="accentRepeatNode" presStyleLbl="solidFgAcc1" presStyleIdx="6" presStyleCnt="7" custScaleX="51368" custScaleY="39810"/>
      <dgm:spPr/>
    </dgm:pt>
  </dgm:ptLst>
  <dgm:cxnLst>
    <dgm:cxn modelId="{F2752275-83A5-7048-ADF9-3AC2D4A6F2CC}" srcId="{0B3208B8-B033-5844-9EF1-96B419ADC518}" destId="{F1B4640F-1651-8844-B727-2424C9B33508}" srcOrd="0" destOrd="0" parTransId="{A5BAC8FD-745D-1142-817F-5241114BDFFC}" sibTransId="{86ABF8D6-BB7F-AF46-A394-82431BCEF560}"/>
    <dgm:cxn modelId="{FFA9C4AD-CE40-4D4A-8708-67B1E30B6BDB}" type="presOf" srcId="{672C31CC-C538-214C-8AD4-9150B79BEB2D}" destId="{A9119C8F-CDC4-0F45-BE72-51A56CF7FCF6}" srcOrd="0" destOrd="0" presId="urn:microsoft.com/office/officeart/2008/layout/VerticalCurvedList"/>
    <dgm:cxn modelId="{1F0F76B0-3D40-3943-90DD-8DA7B6CE8A44}" type="presOf" srcId="{0B3208B8-B033-5844-9EF1-96B419ADC518}" destId="{E12DF7B0-17FE-D34D-82D9-9C43BE65D806}" srcOrd="0" destOrd="0" presId="urn:microsoft.com/office/officeart/2008/layout/VerticalCurvedList"/>
    <dgm:cxn modelId="{A31FC276-A7D4-A548-BB1E-AB621132F717}" type="presOf" srcId="{1875C1D7-9E02-F746-85B6-0C3D7B9999A5}" destId="{ED21CA2C-D596-5141-9740-33DE97EA20D6}" srcOrd="0" destOrd="0" presId="urn:microsoft.com/office/officeart/2008/layout/VerticalCurvedList"/>
    <dgm:cxn modelId="{23D28E80-BC3D-FD40-860F-38A5C01AEAFE}" type="presOf" srcId="{1AB32559-3108-7642-8E6E-16391AEA9ABC}" destId="{453C6A47-1500-E440-BC9B-7E749490116B}" srcOrd="0" destOrd="0" presId="urn:microsoft.com/office/officeart/2008/layout/VerticalCurvedList"/>
    <dgm:cxn modelId="{05A86B74-73DD-4242-8BE3-9663AAABD62B}" srcId="{0B3208B8-B033-5844-9EF1-96B419ADC518}" destId="{5B12D28F-96DD-B145-BB47-C20595188E46}" srcOrd="5" destOrd="0" parTransId="{7FF44887-B526-CA44-B683-245E69F51F25}" sibTransId="{C282A7BC-56E3-7649-9F54-6F4C86C6DF5C}"/>
    <dgm:cxn modelId="{C461F48E-9E11-284B-BCD6-4E167ABACCD8}" type="presOf" srcId="{86ABF8D6-BB7F-AF46-A394-82431BCEF560}" destId="{87539E85-140C-3341-93BB-0E39C986CAB0}" srcOrd="0" destOrd="0" presId="urn:microsoft.com/office/officeart/2008/layout/VerticalCurvedList"/>
    <dgm:cxn modelId="{E73F35DC-ED46-E149-8C24-B32365BF6F6B}" srcId="{0B3208B8-B033-5844-9EF1-96B419ADC518}" destId="{9779DE67-B1C2-BB4E-84A2-1062FFAE1237}" srcOrd="6" destOrd="0" parTransId="{491E732C-60AB-B64C-9033-4D554B4F3EBD}" sibTransId="{C80B166F-FEED-4A4C-B02C-99C46D05E36C}"/>
    <dgm:cxn modelId="{78AFA8E9-3470-824A-A039-A88C409C3D2D}" srcId="{0B3208B8-B033-5844-9EF1-96B419ADC518}" destId="{A3695707-D51D-0B44-9DA5-1F0673BF89A1}" srcOrd="3" destOrd="0" parTransId="{0E4FF2ED-8585-BE43-8D23-94D3229FCE6C}" sibTransId="{FEA3E6A8-11FC-3A4B-8B49-133272424DFD}"/>
    <dgm:cxn modelId="{253EB027-9C00-9446-8210-2517B12EFBAA}" srcId="{0B3208B8-B033-5844-9EF1-96B419ADC518}" destId="{672C31CC-C538-214C-8AD4-9150B79BEB2D}" srcOrd="4" destOrd="0" parTransId="{92755155-FCF9-6448-8DD8-F26ACE3D90B3}" sibTransId="{DAFA8D15-41F2-0544-9D16-ADE64E023105}"/>
    <dgm:cxn modelId="{D1D69EAC-7847-F841-8A99-815301159490}" type="presOf" srcId="{A3695707-D51D-0B44-9DA5-1F0673BF89A1}" destId="{D5ECAADB-1825-7841-BC73-6F48959721D5}" srcOrd="0" destOrd="0" presId="urn:microsoft.com/office/officeart/2008/layout/VerticalCurvedList"/>
    <dgm:cxn modelId="{7E87E6E2-7BC0-574C-9506-56617EBB08C3}" srcId="{0B3208B8-B033-5844-9EF1-96B419ADC518}" destId="{1AB32559-3108-7642-8E6E-16391AEA9ABC}" srcOrd="1" destOrd="0" parTransId="{2FB08BE0-5B53-C545-B29A-E06234AB7B2B}" sibTransId="{A55254AE-B843-9A48-B8F8-8F1A0424FF5D}"/>
    <dgm:cxn modelId="{ABAAA0DE-45CE-D741-9B3D-732D9E3E8B8D}" type="presOf" srcId="{F1B4640F-1651-8844-B727-2424C9B33508}" destId="{26F93610-8C4B-5D41-B1E6-E162D820EA60}" srcOrd="0" destOrd="0" presId="urn:microsoft.com/office/officeart/2008/layout/VerticalCurvedList"/>
    <dgm:cxn modelId="{8BC4FD89-1854-D740-9E7D-580C416EA1BD}" srcId="{0B3208B8-B033-5844-9EF1-96B419ADC518}" destId="{1875C1D7-9E02-F746-85B6-0C3D7B9999A5}" srcOrd="2" destOrd="0" parTransId="{0A65B31F-0304-6543-958A-8FA24610351D}" sibTransId="{DEC7FE23-3785-6A44-9600-55B91396849C}"/>
    <dgm:cxn modelId="{C8F55E1A-F287-014A-8B41-41EF02A5A49E}" type="presOf" srcId="{9779DE67-B1C2-BB4E-84A2-1062FFAE1237}" destId="{209C595E-8B08-7542-8619-82631ED5D63D}" srcOrd="0" destOrd="0" presId="urn:microsoft.com/office/officeart/2008/layout/VerticalCurvedList"/>
    <dgm:cxn modelId="{C383E722-AC47-8844-9C90-FF1A8FF85114}" type="presOf" srcId="{5B12D28F-96DD-B145-BB47-C20595188E46}" destId="{B3BEDD51-6828-8849-BF61-47CAABF7C4EB}" srcOrd="0" destOrd="0" presId="urn:microsoft.com/office/officeart/2008/layout/VerticalCurvedList"/>
    <dgm:cxn modelId="{F63B4F7D-BE5A-954C-BD58-C30A4A5C6B91}" type="presParOf" srcId="{E12DF7B0-17FE-D34D-82D9-9C43BE65D806}" destId="{1D27131C-4156-1840-B070-5FB0F944801D}" srcOrd="0" destOrd="0" presId="urn:microsoft.com/office/officeart/2008/layout/VerticalCurvedList"/>
    <dgm:cxn modelId="{6EE59C8E-4B4E-644B-8CE1-6509C7ACDD3C}" type="presParOf" srcId="{1D27131C-4156-1840-B070-5FB0F944801D}" destId="{7CCC4E24-6CCE-7D4D-9B26-3CDADC272A7B}" srcOrd="0" destOrd="0" presId="urn:microsoft.com/office/officeart/2008/layout/VerticalCurvedList"/>
    <dgm:cxn modelId="{733F1938-D228-7A4F-A613-BC97955749CF}" type="presParOf" srcId="{7CCC4E24-6CCE-7D4D-9B26-3CDADC272A7B}" destId="{F7BCBCFD-BE0A-A940-B78A-389F300227A6}" srcOrd="0" destOrd="0" presId="urn:microsoft.com/office/officeart/2008/layout/VerticalCurvedList"/>
    <dgm:cxn modelId="{704C4918-941C-2347-BF60-E806CE44CEE5}" type="presParOf" srcId="{7CCC4E24-6CCE-7D4D-9B26-3CDADC272A7B}" destId="{87539E85-140C-3341-93BB-0E39C986CAB0}" srcOrd="1" destOrd="0" presId="urn:microsoft.com/office/officeart/2008/layout/VerticalCurvedList"/>
    <dgm:cxn modelId="{1AE00286-C5F9-FD40-A2E6-313C59F6B881}" type="presParOf" srcId="{7CCC4E24-6CCE-7D4D-9B26-3CDADC272A7B}" destId="{424B2F74-903C-AF44-AED2-0EC2A183FD2D}" srcOrd="2" destOrd="0" presId="urn:microsoft.com/office/officeart/2008/layout/VerticalCurvedList"/>
    <dgm:cxn modelId="{907907FE-966E-F740-B828-7C69E63DD2AE}" type="presParOf" srcId="{7CCC4E24-6CCE-7D4D-9B26-3CDADC272A7B}" destId="{F4147FFB-1493-B944-9574-E913C053307F}" srcOrd="3" destOrd="0" presId="urn:microsoft.com/office/officeart/2008/layout/VerticalCurvedList"/>
    <dgm:cxn modelId="{6264E607-54CD-4F4C-AC64-1CB7C1F198D3}" type="presParOf" srcId="{1D27131C-4156-1840-B070-5FB0F944801D}" destId="{26F93610-8C4B-5D41-B1E6-E162D820EA60}" srcOrd="1" destOrd="0" presId="urn:microsoft.com/office/officeart/2008/layout/VerticalCurvedList"/>
    <dgm:cxn modelId="{1D30DCC8-1008-924B-B2D1-2811E2706888}" type="presParOf" srcId="{1D27131C-4156-1840-B070-5FB0F944801D}" destId="{921582F8-6601-9445-BB87-C932C5FE6562}" srcOrd="2" destOrd="0" presId="urn:microsoft.com/office/officeart/2008/layout/VerticalCurvedList"/>
    <dgm:cxn modelId="{DDBB0E70-B9FD-BD4A-A7A2-4BB1427A89B5}" type="presParOf" srcId="{921582F8-6601-9445-BB87-C932C5FE6562}" destId="{6F8462CC-A8C1-DB4C-98F3-63BAD76D1B63}" srcOrd="0" destOrd="0" presId="urn:microsoft.com/office/officeart/2008/layout/VerticalCurvedList"/>
    <dgm:cxn modelId="{24457BAD-E9F2-D64C-8306-1E643814EE31}" type="presParOf" srcId="{1D27131C-4156-1840-B070-5FB0F944801D}" destId="{453C6A47-1500-E440-BC9B-7E749490116B}" srcOrd="3" destOrd="0" presId="urn:microsoft.com/office/officeart/2008/layout/VerticalCurvedList"/>
    <dgm:cxn modelId="{F1FB1124-0505-B142-8F7F-7428859FEC52}" type="presParOf" srcId="{1D27131C-4156-1840-B070-5FB0F944801D}" destId="{52E5D5B8-5636-9543-B4AD-76A28502B710}" srcOrd="4" destOrd="0" presId="urn:microsoft.com/office/officeart/2008/layout/VerticalCurvedList"/>
    <dgm:cxn modelId="{295007FB-EF95-4544-B4FE-4C46508D98AA}" type="presParOf" srcId="{52E5D5B8-5636-9543-B4AD-76A28502B710}" destId="{09B51162-A1B2-7340-A99D-96E435C5BFBB}" srcOrd="0" destOrd="0" presId="urn:microsoft.com/office/officeart/2008/layout/VerticalCurvedList"/>
    <dgm:cxn modelId="{A789489E-2A60-114F-A1E4-67C2A47FF0D7}" type="presParOf" srcId="{1D27131C-4156-1840-B070-5FB0F944801D}" destId="{ED21CA2C-D596-5141-9740-33DE97EA20D6}" srcOrd="5" destOrd="0" presId="urn:microsoft.com/office/officeart/2008/layout/VerticalCurvedList"/>
    <dgm:cxn modelId="{239E428B-DFD6-9C49-8D5A-79E5889727F5}" type="presParOf" srcId="{1D27131C-4156-1840-B070-5FB0F944801D}" destId="{F432DE13-D94F-CC4E-A38B-14F34A1012AE}" srcOrd="6" destOrd="0" presId="urn:microsoft.com/office/officeart/2008/layout/VerticalCurvedList"/>
    <dgm:cxn modelId="{B115129D-10DA-D44E-9041-BE08DAAAFC4A}" type="presParOf" srcId="{F432DE13-D94F-CC4E-A38B-14F34A1012AE}" destId="{A409CA6B-BDE5-1747-8A00-F0A88A90DFBE}" srcOrd="0" destOrd="0" presId="urn:microsoft.com/office/officeart/2008/layout/VerticalCurvedList"/>
    <dgm:cxn modelId="{8FD1F460-A3ED-5349-9BCD-D4592F893025}" type="presParOf" srcId="{1D27131C-4156-1840-B070-5FB0F944801D}" destId="{D5ECAADB-1825-7841-BC73-6F48959721D5}" srcOrd="7" destOrd="0" presId="urn:microsoft.com/office/officeart/2008/layout/VerticalCurvedList"/>
    <dgm:cxn modelId="{A943EAF9-6D6A-9B49-81B8-1580F5DC6BEF}" type="presParOf" srcId="{1D27131C-4156-1840-B070-5FB0F944801D}" destId="{2851ED41-1E66-A74E-B0BF-74FA161DC182}" srcOrd="8" destOrd="0" presId="urn:microsoft.com/office/officeart/2008/layout/VerticalCurvedList"/>
    <dgm:cxn modelId="{B51DE8E4-2B0F-A941-9B09-381D8C33E480}" type="presParOf" srcId="{2851ED41-1E66-A74E-B0BF-74FA161DC182}" destId="{B8AE70E8-4A23-0B4B-A325-59E58EA7BE25}" srcOrd="0" destOrd="0" presId="urn:microsoft.com/office/officeart/2008/layout/VerticalCurvedList"/>
    <dgm:cxn modelId="{AFFBCC1C-7198-E84E-961C-2CD4C3558A9D}" type="presParOf" srcId="{1D27131C-4156-1840-B070-5FB0F944801D}" destId="{A9119C8F-CDC4-0F45-BE72-51A56CF7FCF6}" srcOrd="9" destOrd="0" presId="urn:microsoft.com/office/officeart/2008/layout/VerticalCurvedList"/>
    <dgm:cxn modelId="{041DF03A-CD74-0941-A14E-1689E54CA119}" type="presParOf" srcId="{1D27131C-4156-1840-B070-5FB0F944801D}" destId="{F7A5BB5D-0444-EA40-BE81-6066CC625F8C}" srcOrd="10" destOrd="0" presId="urn:microsoft.com/office/officeart/2008/layout/VerticalCurvedList"/>
    <dgm:cxn modelId="{B2F2C0BB-8948-9649-8046-157732059D21}" type="presParOf" srcId="{F7A5BB5D-0444-EA40-BE81-6066CC625F8C}" destId="{05D7B4A0-8BCF-8042-957A-8284BA4720E3}" srcOrd="0" destOrd="0" presId="urn:microsoft.com/office/officeart/2008/layout/VerticalCurvedList"/>
    <dgm:cxn modelId="{63C8599B-DA09-894B-944B-DAB28CB5F1C6}" type="presParOf" srcId="{1D27131C-4156-1840-B070-5FB0F944801D}" destId="{B3BEDD51-6828-8849-BF61-47CAABF7C4EB}" srcOrd="11" destOrd="0" presId="urn:microsoft.com/office/officeart/2008/layout/VerticalCurvedList"/>
    <dgm:cxn modelId="{881F174C-9878-AD4E-983F-A45372ACA9D0}" type="presParOf" srcId="{1D27131C-4156-1840-B070-5FB0F944801D}" destId="{2339EF58-4C74-1A4F-A1EF-52FB492F3CB3}" srcOrd="12" destOrd="0" presId="urn:microsoft.com/office/officeart/2008/layout/VerticalCurvedList"/>
    <dgm:cxn modelId="{E4EA3152-E69C-7E40-A5C4-ADD013A6231D}" type="presParOf" srcId="{2339EF58-4C74-1A4F-A1EF-52FB492F3CB3}" destId="{56186A2E-1BA7-464A-8947-BF22A88189B9}" srcOrd="0" destOrd="0" presId="urn:microsoft.com/office/officeart/2008/layout/VerticalCurvedList"/>
    <dgm:cxn modelId="{F00B1669-E4E1-F44E-B7C6-9CBB93C3E120}" type="presParOf" srcId="{1D27131C-4156-1840-B070-5FB0F944801D}" destId="{209C595E-8B08-7542-8619-82631ED5D63D}" srcOrd="13" destOrd="0" presId="urn:microsoft.com/office/officeart/2008/layout/VerticalCurvedList"/>
    <dgm:cxn modelId="{459759A6-1866-B94F-B8E3-D8FF271D55EC}" type="presParOf" srcId="{1D27131C-4156-1840-B070-5FB0F944801D}" destId="{2C297FFB-7EAB-E04F-8622-59A39BC7CB58}" srcOrd="14" destOrd="0" presId="urn:microsoft.com/office/officeart/2008/layout/VerticalCurvedList"/>
    <dgm:cxn modelId="{A71F88BC-71EE-7E42-A203-12F27F9EF707}" type="presParOf" srcId="{2C297FFB-7EAB-E04F-8622-59A39BC7CB58}" destId="{586617E5-4936-4C43-AB91-F04017B95C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791C1-7CF7-2E4C-B2FA-0BEC08825A1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CEE209-B584-F34A-BF79-52810CD79C3D}">
      <dgm:prSet phldrT="[Texto]"/>
      <dgm:spPr/>
      <dgm:t>
        <a:bodyPr/>
        <a:lstStyle/>
        <a:p>
          <a:r>
            <a:rPr lang="pt-BR" dirty="0" smtClean="0"/>
            <a:t>desconsidera a avaliação como inerente aos processos de ensino-aprendizagem, sistematizada e partilhada com os intervenientes</a:t>
          </a:r>
          <a:endParaRPr lang="pt-BR" dirty="0"/>
        </a:p>
      </dgm:t>
    </dgm:pt>
    <dgm:pt modelId="{92DB2B9E-4D4A-4D46-91FC-049DEBCC7305}" type="parTrans" cxnId="{9861EDC4-07A8-554B-80F4-8ED297BB7ABB}">
      <dgm:prSet/>
      <dgm:spPr/>
      <dgm:t>
        <a:bodyPr/>
        <a:lstStyle/>
        <a:p>
          <a:endParaRPr lang="pt-BR"/>
        </a:p>
      </dgm:t>
    </dgm:pt>
    <dgm:pt modelId="{5FF56869-CC4C-2340-8E33-708C6DC22737}" type="sibTrans" cxnId="{9861EDC4-07A8-554B-80F4-8ED297BB7ABB}">
      <dgm:prSet/>
      <dgm:spPr/>
      <dgm:t>
        <a:bodyPr/>
        <a:lstStyle/>
        <a:p>
          <a:endParaRPr lang="pt-BR"/>
        </a:p>
      </dgm:t>
    </dgm:pt>
    <dgm:pt modelId="{39918EF8-ABC2-5846-948B-46BF94146F27}">
      <dgm:prSet phldrT="[Texto]"/>
      <dgm:spPr/>
      <dgm:t>
        <a:bodyPr/>
        <a:lstStyle/>
        <a:p>
          <a:r>
            <a:rPr lang="pt-BR" dirty="0" smtClean="0"/>
            <a:t>desconsidera  auto e </a:t>
          </a:r>
          <a:r>
            <a:rPr lang="pt-BR" dirty="0" err="1" smtClean="0"/>
            <a:t>heteroavaliação</a:t>
          </a:r>
          <a:endParaRPr lang="pt-BR" dirty="0"/>
        </a:p>
      </dgm:t>
    </dgm:pt>
    <dgm:pt modelId="{36ECB638-EF18-E744-AEF1-1E81067BECF7}" type="parTrans" cxnId="{6121469B-D1FA-BA45-9E18-969672806284}">
      <dgm:prSet/>
      <dgm:spPr/>
      <dgm:t>
        <a:bodyPr/>
        <a:lstStyle/>
        <a:p>
          <a:endParaRPr lang="pt-BR"/>
        </a:p>
      </dgm:t>
    </dgm:pt>
    <dgm:pt modelId="{97A90C58-EA0E-7944-BF7D-9638484EECEC}" type="sibTrans" cxnId="{6121469B-D1FA-BA45-9E18-969672806284}">
      <dgm:prSet/>
      <dgm:spPr/>
      <dgm:t>
        <a:bodyPr/>
        <a:lstStyle/>
        <a:p>
          <a:endParaRPr lang="pt-BR"/>
        </a:p>
      </dgm:t>
    </dgm:pt>
    <dgm:pt modelId="{28B2C213-54D1-934D-9D3E-7D21C7E3F271}">
      <dgm:prSet phldrT="[Texto]"/>
      <dgm:spPr/>
      <dgm:t>
        <a:bodyPr/>
        <a:lstStyle/>
        <a:p>
          <a:r>
            <a:rPr lang="pt-BR" dirty="0" smtClean="0"/>
            <a:t>Possível de naturalização de práticas relacionadas a punições, formas de controle ou de expressão de domínio/poder</a:t>
          </a:r>
          <a:endParaRPr lang="pt-BR" dirty="0"/>
        </a:p>
      </dgm:t>
    </dgm:pt>
    <dgm:pt modelId="{365F013D-85D6-B04C-A541-CE8F923AD82B}" type="parTrans" cxnId="{E5A41B40-5198-5D4B-B939-F3EB1AFBA569}">
      <dgm:prSet/>
      <dgm:spPr/>
      <dgm:t>
        <a:bodyPr/>
        <a:lstStyle/>
        <a:p>
          <a:endParaRPr lang="pt-BR"/>
        </a:p>
      </dgm:t>
    </dgm:pt>
    <dgm:pt modelId="{4A5C90C0-9D01-E34C-9D3B-C802BD398824}" type="sibTrans" cxnId="{E5A41B40-5198-5D4B-B939-F3EB1AFBA569}">
      <dgm:prSet/>
      <dgm:spPr/>
      <dgm:t>
        <a:bodyPr/>
        <a:lstStyle/>
        <a:p>
          <a:endParaRPr lang="pt-BR"/>
        </a:p>
      </dgm:t>
    </dgm:pt>
    <dgm:pt modelId="{EE380620-5EE0-DD43-AE98-184A0A3F4A8F}" type="pres">
      <dgm:prSet presAssocID="{C1B791C1-7CF7-2E4C-B2FA-0BEC08825A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C38F3D3-F6C2-A34A-8575-33F6959B7E75}" type="pres">
      <dgm:prSet presAssocID="{C1B791C1-7CF7-2E4C-B2FA-0BEC08825A1D}" presName="Name1" presStyleCnt="0"/>
      <dgm:spPr/>
    </dgm:pt>
    <dgm:pt modelId="{3A8BD64D-679C-824A-AB30-A50B71C016D7}" type="pres">
      <dgm:prSet presAssocID="{C1B791C1-7CF7-2E4C-B2FA-0BEC08825A1D}" presName="cycle" presStyleCnt="0"/>
      <dgm:spPr/>
    </dgm:pt>
    <dgm:pt modelId="{E7CA1686-D6CF-484F-884A-E2FB488D089F}" type="pres">
      <dgm:prSet presAssocID="{C1B791C1-7CF7-2E4C-B2FA-0BEC08825A1D}" presName="srcNode" presStyleLbl="node1" presStyleIdx="0" presStyleCnt="3"/>
      <dgm:spPr/>
    </dgm:pt>
    <dgm:pt modelId="{D28F4661-8832-5B43-8539-72D21569DD88}" type="pres">
      <dgm:prSet presAssocID="{C1B791C1-7CF7-2E4C-B2FA-0BEC08825A1D}" presName="conn" presStyleLbl="parChTrans1D2" presStyleIdx="0" presStyleCnt="1"/>
      <dgm:spPr/>
      <dgm:t>
        <a:bodyPr/>
        <a:lstStyle/>
        <a:p>
          <a:endParaRPr lang="pt-BR"/>
        </a:p>
      </dgm:t>
    </dgm:pt>
    <dgm:pt modelId="{8AC20141-975B-EC46-B0F2-AE5291B3D6FC}" type="pres">
      <dgm:prSet presAssocID="{C1B791C1-7CF7-2E4C-B2FA-0BEC08825A1D}" presName="extraNode" presStyleLbl="node1" presStyleIdx="0" presStyleCnt="3"/>
      <dgm:spPr/>
    </dgm:pt>
    <dgm:pt modelId="{84C75954-66D3-024C-AB81-2D857E501480}" type="pres">
      <dgm:prSet presAssocID="{C1B791C1-7CF7-2E4C-B2FA-0BEC08825A1D}" presName="dstNode" presStyleLbl="node1" presStyleIdx="0" presStyleCnt="3"/>
      <dgm:spPr/>
    </dgm:pt>
    <dgm:pt modelId="{81900F2C-CF8A-E148-AAC7-A332EB9778C6}" type="pres">
      <dgm:prSet presAssocID="{37CEE209-B584-F34A-BF79-52810CD79C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48E1C2-D63F-4F4A-91AA-7A0C2B2468F5}" type="pres">
      <dgm:prSet presAssocID="{37CEE209-B584-F34A-BF79-52810CD79C3D}" presName="accent_1" presStyleCnt="0"/>
      <dgm:spPr/>
    </dgm:pt>
    <dgm:pt modelId="{4A966EC1-63B3-BA45-B1F9-0FE4A48C1C94}" type="pres">
      <dgm:prSet presAssocID="{37CEE209-B584-F34A-BF79-52810CD79C3D}" presName="accentRepeatNode" presStyleLbl="solidFgAcc1" presStyleIdx="0" presStyleCnt="3" custScaleX="56934" custScaleY="57183"/>
      <dgm:spPr/>
    </dgm:pt>
    <dgm:pt modelId="{4311740C-724E-A346-935F-4570A3CA269A}" type="pres">
      <dgm:prSet presAssocID="{39918EF8-ABC2-5846-948B-46BF94146F2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C6FB37-0B9F-1A49-976D-927BBC65CD0C}" type="pres">
      <dgm:prSet presAssocID="{39918EF8-ABC2-5846-948B-46BF94146F27}" presName="accent_2" presStyleCnt="0"/>
      <dgm:spPr/>
    </dgm:pt>
    <dgm:pt modelId="{16BBFE18-7977-7A49-B965-549A541FB7EF}" type="pres">
      <dgm:prSet presAssocID="{39918EF8-ABC2-5846-948B-46BF94146F27}" presName="accentRepeatNode" presStyleLbl="solidFgAcc1" presStyleIdx="1" presStyleCnt="3" custScaleX="50465" custScaleY="44626"/>
      <dgm:spPr/>
    </dgm:pt>
    <dgm:pt modelId="{4D67A404-902D-8445-8981-3483920EFD45}" type="pres">
      <dgm:prSet presAssocID="{28B2C213-54D1-934D-9D3E-7D21C7E3F27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FFFE0A-BE60-7F42-8B88-E2BD9A90657F}" type="pres">
      <dgm:prSet presAssocID="{28B2C213-54D1-934D-9D3E-7D21C7E3F271}" presName="accent_3" presStyleCnt="0"/>
      <dgm:spPr/>
    </dgm:pt>
    <dgm:pt modelId="{B4FF9551-DD50-224F-A343-72207B699FB7}" type="pres">
      <dgm:prSet presAssocID="{28B2C213-54D1-934D-9D3E-7D21C7E3F271}" presName="accentRepeatNode" presStyleLbl="solidFgAcc1" presStyleIdx="2" presStyleCnt="3" custScaleX="56934" custScaleY="52746"/>
      <dgm:spPr/>
    </dgm:pt>
  </dgm:ptLst>
  <dgm:cxnLst>
    <dgm:cxn modelId="{6121469B-D1FA-BA45-9E18-969672806284}" srcId="{C1B791C1-7CF7-2E4C-B2FA-0BEC08825A1D}" destId="{39918EF8-ABC2-5846-948B-46BF94146F27}" srcOrd="1" destOrd="0" parTransId="{36ECB638-EF18-E744-AEF1-1E81067BECF7}" sibTransId="{97A90C58-EA0E-7944-BF7D-9638484EECEC}"/>
    <dgm:cxn modelId="{E5A41B40-5198-5D4B-B939-F3EB1AFBA569}" srcId="{C1B791C1-7CF7-2E4C-B2FA-0BEC08825A1D}" destId="{28B2C213-54D1-934D-9D3E-7D21C7E3F271}" srcOrd="2" destOrd="0" parTransId="{365F013D-85D6-B04C-A541-CE8F923AD82B}" sibTransId="{4A5C90C0-9D01-E34C-9D3B-C802BD398824}"/>
    <dgm:cxn modelId="{61F5000F-B955-C74D-815D-3617120AA0F8}" type="presOf" srcId="{28B2C213-54D1-934D-9D3E-7D21C7E3F271}" destId="{4D67A404-902D-8445-8981-3483920EFD45}" srcOrd="0" destOrd="0" presId="urn:microsoft.com/office/officeart/2008/layout/VerticalCurvedList"/>
    <dgm:cxn modelId="{31B65779-CBC6-9347-ABBB-DDE5CF84FB51}" type="presOf" srcId="{39918EF8-ABC2-5846-948B-46BF94146F27}" destId="{4311740C-724E-A346-935F-4570A3CA269A}" srcOrd="0" destOrd="0" presId="urn:microsoft.com/office/officeart/2008/layout/VerticalCurvedList"/>
    <dgm:cxn modelId="{8109BB6F-EA77-A345-BE59-7AC761D4A910}" type="presOf" srcId="{37CEE209-B584-F34A-BF79-52810CD79C3D}" destId="{81900F2C-CF8A-E148-AAC7-A332EB9778C6}" srcOrd="0" destOrd="0" presId="urn:microsoft.com/office/officeart/2008/layout/VerticalCurvedList"/>
    <dgm:cxn modelId="{9271417C-F508-C942-B230-1072DE5720CA}" type="presOf" srcId="{C1B791C1-7CF7-2E4C-B2FA-0BEC08825A1D}" destId="{EE380620-5EE0-DD43-AE98-184A0A3F4A8F}" srcOrd="0" destOrd="0" presId="urn:microsoft.com/office/officeart/2008/layout/VerticalCurvedList"/>
    <dgm:cxn modelId="{E3637BCA-3FC3-2E44-9A0D-73CFA29F7D47}" type="presOf" srcId="{5FF56869-CC4C-2340-8E33-708C6DC22737}" destId="{D28F4661-8832-5B43-8539-72D21569DD88}" srcOrd="0" destOrd="0" presId="urn:microsoft.com/office/officeart/2008/layout/VerticalCurvedList"/>
    <dgm:cxn modelId="{9861EDC4-07A8-554B-80F4-8ED297BB7ABB}" srcId="{C1B791C1-7CF7-2E4C-B2FA-0BEC08825A1D}" destId="{37CEE209-B584-F34A-BF79-52810CD79C3D}" srcOrd="0" destOrd="0" parTransId="{92DB2B9E-4D4A-4D46-91FC-049DEBCC7305}" sibTransId="{5FF56869-CC4C-2340-8E33-708C6DC22737}"/>
    <dgm:cxn modelId="{55CDEDC7-D11A-BC4E-BF51-F4F005F1F3BB}" type="presParOf" srcId="{EE380620-5EE0-DD43-AE98-184A0A3F4A8F}" destId="{7C38F3D3-F6C2-A34A-8575-33F6959B7E75}" srcOrd="0" destOrd="0" presId="urn:microsoft.com/office/officeart/2008/layout/VerticalCurvedList"/>
    <dgm:cxn modelId="{081C5B67-3D19-F642-AFF0-05C843907559}" type="presParOf" srcId="{7C38F3D3-F6C2-A34A-8575-33F6959B7E75}" destId="{3A8BD64D-679C-824A-AB30-A50B71C016D7}" srcOrd="0" destOrd="0" presId="urn:microsoft.com/office/officeart/2008/layout/VerticalCurvedList"/>
    <dgm:cxn modelId="{9CEC7D14-B9CA-E348-A078-B89E7EBC7D50}" type="presParOf" srcId="{3A8BD64D-679C-824A-AB30-A50B71C016D7}" destId="{E7CA1686-D6CF-484F-884A-E2FB488D089F}" srcOrd="0" destOrd="0" presId="urn:microsoft.com/office/officeart/2008/layout/VerticalCurvedList"/>
    <dgm:cxn modelId="{43BAA654-0A70-C84C-8CD3-C49AF51C65D7}" type="presParOf" srcId="{3A8BD64D-679C-824A-AB30-A50B71C016D7}" destId="{D28F4661-8832-5B43-8539-72D21569DD88}" srcOrd="1" destOrd="0" presId="urn:microsoft.com/office/officeart/2008/layout/VerticalCurvedList"/>
    <dgm:cxn modelId="{A8DC6662-5BB4-3E4A-A195-350D26E04CED}" type="presParOf" srcId="{3A8BD64D-679C-824A-AB30-A50B71C016D7}" destId="{8AC20141-975B-EC46-B0F2-AE5291B3D6FC}" srcOrd="2" destOrd="0" presId="urn:microsoft.com/office/officeart/2008/layout/VerticalCurvedList"/>
    <dgm:cxn modelId="{C54F5955-A132-554E-B9BC-D196ACCACA28}" type="presParOf" srcId="{3A8BD64D-679C-824A-AB30-A50B71C016D7}" destId="{84C75954-66D3-024C-AB81-2D857E501480}" srcOrd="3" destOrd="0" presId="urn:microsoft.com/office/officeart/2008/layout/VerticalCurvedList"/>
    <dgm:cxn modelId="{90CCB284-7727-C34A-A9C4-455CA8113B1C}" type="presParOf" srcId="{7C38F3D3-F6C2-A34A-8575-33F6959B7E75}" destId="{81900F2C-CF8A-E148-AAC7-A332EB9778C6}" srcOrd="1" destOrd="0" presId="urn:microsoft.com/office/officeart/2008/layout/VerticalCurvedList"/>
    <dgm:cxn modelId="{770CD42F-A5CC-0C43-B63C-924A30862167}" type="presParOf" srcId="{7C38F3D3-F6C2-A34A-8575-33F6959B7E75}" destId="{E148E1C2-D63F-4F4A-91AA-7A0C2B2468F5}" srcOrd="2" destOrd="0" presId="urn:microsoft.com/office/officeart/2008/layout/VerticalCurvedList"/>
    <dgm:cxn modelId="{46591CA0-7F99-4540-9FF1-BB6716F95FAF}" type="presParOf" srcId="{E148E1C2-D63F-4F4A-91AA-7A0C2B2468F5}" destId="{4A966EC1-63B3-BA45-B1F9-0FE4A48C1C94}" srcOrd="0" destOrd="0" presId="urn:microsoft.com/office/officeart/2008/layout/VerticalCurvedList"/>
    <dgm:cxn modelId="{B6EF7934-4137-7F49-8E41-74E75A8A8BB2}" type="presParOf" srcId="{7C38F3D3-F6C2-A34A-8575-33F6959B7E75}" destId="{4311740C-724E-A346-935F-4570A3CA269A}" srcOrd="3" destOrd="0" presId="urn:microsoft.com/office/officeart/2008/layout/VerticalCurvedList"/>
    <dgm:cxn modelId="{BB952138-8FC4-CA44-872E-BE967A541158}" type="presParOf" srcId="{7C38F3D3-F6C2-A34A-8575-33F6959B7E75}" destId="{DAC6FB37-0B9F-1A49-976D-927BBC65CD0C}" srcOrd="4" destOrd="0" presId="urn:microsoft.com/office/officeart/2008/layout/VerticalCurvedList"/>
    <dgm:cxn modelId="{9E36CDC3-8BD5-414A-AFD1-70D5F82D482D}" type="presParOf" srcId="{DAC6FB37-0B9F-1A49-976D-927BBC65CD0C}" destId="{16BBFE18-7977-7A49-B965-549A541FB7EF}" srcOrd="0" destOrd="0" presId="urn:microsoft.com/office/officeart/2008/layout/VerticalCurvedList"/>
    <dgm:cxn modelId="{5BA64DF4-9E44-FC4A-AC3E-2486D7F543DC}" type="presParOf" srcId="{7C38F3D3-F6C2-A34A-8575-33F6959B7E75}" destId="{4D67A404-902D-8445-8981-3483920EFD45}" srcOrd="5" destOrd="0" presId="urn:microsoft.com/office/officeart/2008/layout/VerticalCurvedList"/>
    <dgm:cxn modelId="{4E5326B6-4CA4-A647-A169-936B019CB85F}" type="presParOf" srcId="{7C38F3D3-F6C2-A34A-8575-33F6959B7E75}" destId="{50FFFE0A-BE60-7F42-8B88-E2BD9A90657F}" srcOrd="6" destOrd="0" presId="urn:microsoft.com/office/officeart/2008/layout/VerticalCurvedList"/>
    <dgm:cxn modelId="{BD42D1B2-2289-3242-A0E4-4CE647F1AA6A}" type="presParOf" srcId="{50FFFE0A-BE60-7F42-8B88-E2BD9A90657F}" destId="{B4FF9551-DD50-224F-A343-72207B699F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750A9-7D87-6C41-93D0-2748019203E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C3E534-921D-A14E-BC19-0DF60443EF89}">
      <dgm:prSet phldrT="[Texto]"/>
      <dgm:spPr/>
      <dgm:t>
        <a:bodyPr/>
        <a:lstStyle/>
        <a:p>
          <a:r>
            <a:rPr lang="pt-BR" dirty="0" smtClean="0"/>
            <a:t>Black e Wiliam (1998)</a:t>
          </a:r>
          <a:endParaRPr lang="pt-BR" dirty="0"/>
        </a:p>
      </dgm:t>
    </dgm:pt>
    <dgm:pt modelId="{A26E4623-4D9D-0042-ABAD-6222DB2A5DA7}" type="parTrans" cxnId="{4A5BB9A2-1731-ED4F-9B7F-A3C250BD22E3}">
      <dgm:prSet/>
      <dgm:spPr/>
      <dgm:t>
        <a:bodyPr/>
        <a:lstStyle/>
        <a:p>
          <a:endParaRPr lang="pt-BR"/>
        </a:p>
      </dgm:t>
    </dgm:pt>
    <dgm:pt modelId="{16E44A1C-0945-FF40-B2A3-10688E3FA4BB}" type="sibTrans" cxnId="{4A5BB9A2-1731-ED4F-9B7F-A3C250BD22E3}">
      <dgm:prSet/>
      <dgm:spPr/>
      <dgm:t>
        <a:bodyPr/>
        <a:lstStyle/>
        <a:p>
          <a:endParaRPr lang="pt-BR"/>
        </a:p>
      </dgm:t>
    </dgm:pt>
    <dgm:pt modelId="{08EDEE76-AC29-6D42-B5D7-834D0B051CBC}">
      <dgm:prSet phldrT="[Texto]" custT="1"/>
      <dgm:spPr/>
      <dgm:t>
        <a:bodyPr/>
        <a:lstStyle/>
        <a:p>
          <a:r>
            <a:rPr lang="pt-BR" sz="2200" dirty="0" smtClean="0"/>
            <a:t>As práticas sistemáticas de </a:t>
          </a:r>
          <a:r>
            <a:rPr lang="pt-BR" sz="2200" b="1" dirty="0" smtClean="0"/>
            <a:t>avaliação formativa </a:t>
          </a:r>
          <a:r>
            <a:rPr lang="pt-BR" sz="2200" dirty="0" smtClean="0"/>
            <a:t>melhoram significativamente as aprendizagens de todos os alunos;</a:t>
          </a:r>
          <a:endParaRPr lang="pt-BR" sz="2200" dirty="0"/>
        </a:p>
      </dgm:t>
    </dgm:pt>
    <dgm:pt modelId="{9B9C0D21-3425-D84F-99C1-30C734464EED}" type="parTrans" cxnId="{D16E0E6F-D88E-EF45-9504-4094DCC74505}">
      <dgm:prSet/>
      <dgm:spPr/>
      <dgm:t>
        <a:bodyPr/>
        <a:lstStyle/>
        <a:p>
          <a:endParaRPr lang="pt-BR"/>
        </a:p>
      </dgm:t>
    </dgm:pt>
    <dgm:pt modelId="{EDE68773-0289-BE47-AFD9-52E59CA94E68}" type="sibTrans" cxnId="{D16E0E6F-D88E-EF45-9504-4094DCC74505}">
      <dgm:prSet/>
      <dgm:spPr/>
      <dgm:t>
        <a:bodyPr/>
        <a:lstStyle/>
        <a:p>
          <a:endParaRPr lang="pt-BR"/>
        </a:p>
      </dgm:t>
    </dgm:pt>
    <dgm:pt modelId="{22DDA72E-D17F-C242-9091-E070C8FA9B0A}">
      <dgm:prSet phldrT="[Texto]" custT="1"/>
      <dgm:spPr/>
      <dgm:t>
        <a:bodyPr/>
        <a:lstStyle/>
        <a:p>
          <a:r>
            <a:rPr lang="pt-BR" sz="2200" dirty="0" smtClean="0"/>
            <a:t>Os alunos que </a:t>
          </a:r>
          <a:r>
            <a:rPr lang="pt-BR" sz="2200" b="1" dirty="0" smtClean="0"/>
            <a:t>mais se beneficiam</a:t>
          </a:r>
          <a:r>
            <a:rPr lang="pt-BR" sz="2200" dirty="0" smtClean="0"/>
            <a:t> de tais práticas são </a:t>
          </a:r>
          <a:r>
            <a:rPr lang="pt-BR" sz="2200" b="1" dirty="0" smtClean="0"/>
            <a:t>os que revelam mais dificuldades de aprendizagem</a:t>
          </a:r>
          <a:r>
            <a:rPr lang="pt-BR" sz="2200" dirty="0" smtClean="0"/>
            <a:t>; </a:t>
          </a:r>
          <a:endParaRPr lang="pt-BR" sz="2200" dirty="0"/>
        </a:p>
      </dgm:t>
    </dgm:pt>
    <dgm:pt modelId="{8A3A9073-B761-9246-891D-AAC43BE753A5}" type="parTrans" cxnId="{54077529-7228-8F4C-A18C-CEAB458FEA5F}">
      <dgm:prSet/>
      <dgm:spPr/>
      <dgm:t>
        <a:bodyPr/>
        <a:lstStyle/>
        <a:p>
          <a:endParaRPr lang="pt-BR"/>
        </a:p>
      </dgm:t>
    </dgm:pt>
    <dgm:pt modelId="{30D0CD77-6D63-D846-B3DE-04BAC7FA5A5C}" type="sibTrans" cxnId="{54077529-7228-8F4C-A18C-CEAB458FEA5F}">
      <dgm:prSet/>
      <dgm:spPr/>
      <dgm:t>
        <a:bodyPr/>
        <a:lstStyle/>
        <a:p>
          <a:endParaRPr lang="pt-BR"/>
        </a:p>
      </dgm:t>
    </dgm:pt>
    <dgm:pt modelId="{07BD6D2B-BE66-B649-A630-690723E0F1FB}">
      <dgm:prSet phldrT="[Texto]" custT="1"/>
      <dgm:spPr/>
      <dgm:t>
        <a:bodyPr/>
        <a:lstStyle/>
        <a:p>
          <a:r>
            <a:rPr lang="pt-BR" sz="2200" dirty="0" smtClean="0"/>
            <a:t>Os alunos que </a:t>
          </a:r>
          <a:r>
            <a:rPr lang="pt-BR" sz="2200" b="1" dirty="0" smtClean="0"/>
            <a:t>frequentam aulas em que a avaliação predominante é de natureza formativa obtêm melhores resultados em exames e provas de avaliação externa</a:t>
          </a:r>
          <a:r>
            <a:rPr lang="pt-BR" sz="2200" dirty="0" smtClean="0"/>
            <a:t> do que os alunos que frequentam aulas em que a avaliação é essencialmente </a:t>
          </a:r>
          <a:r>
            <a:rPr lang="pt-BR" sz="2200" dirty="0" err="1" smtClean="0"/>
            <a:t>somativa</a:t>
          </a:r>
          <a:r>
            <a:rPr lang="pt-BR" sz="2200" dirty="0" smtClean="0"/>
            <a:t>.</a:t>
          </a:r>
          <a:endParaRPr lang="pt-BR" sz="2200" dirty="0"/>
        </a:p>
      </dgm:t>
    </dgm:pt>
    <dgm:pt modelId="{EE1D17D2-F025-A145-9552-821E4D025805}" type="parTrans" cxnId="{E9B09776-83D7-3649-A760-884BC7347636}">
      <dgm:prSet/>
      <dgm:spPr/>
      <dgm:t>
        <a:bodyPr/>
        <a:lstStyle/>
        <a:p>
          <a:endParaRPr lang="pt-BR"/>
        </a:p>
      </dgm:t>
    </dgm:pt>
    <dgm:pt modelId="{1643C816-9C80-FD4E-AE81-872913D58AC6}" type="sibTrans" cxnId="{E9B09776-83D7-3649-A760-884BC7347636}">
      <dgm:prSet/>
      <dgm:spPr/>
      <dgm:t>
        <a:bodyPr/>
        <a:lstStyle/>
        <a:p>
          <a:endParaRPr lang="pt-BR"/>
        </a:p>
      </dgm:t>
    </dgm:pt>
    <dgm:pt modelId="{E253ADD1-36A7-2442-8712-10176D7F74B2}" type="pres">
      <dgm:prSet presAssocID="{ED3750A9-7D87-6C41-93D0-2748019203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C5595F1-5F83-0746-9636-FF268E1CB0D2}" type="pres">
      <dgm:prSet presAssocID="{D5C3E534-921D-A14E-BC19-0DF60443EF89}" presName="thickLine" presStyleLbl="alignNode1" presStyleIdx="0" presStyleCnt="1"/>
      <dgm:spPr/>
    </dgm:pt>
    <dgm:pt modelId="{E299B5E5-A1C7-774E-833B-1C6E6DA0C5C8}" type="pres">
      <dgm:prSet presAssocID="{D5C3E534-921D-A14E-BC19-0DF60443EF89}" presName="horz1" presStyleCnt="0"/>
      <dgm:spPr/>
    </dgm:pt>
    <dgm:pt modelId="{138F234F-B4B8-B44F-AA14-0126B93A262F}" type="pres">
      <dgm:prSet presAssocID="{D5C3E534-921D-A14E-BC19-0DF60443EF89}" presName="tx1" presStyleLbl="revTx" presStyleIdx="0" presStyleCnt="4" custLinFactNeighborX="-2468" custLinFactNeighborY="30510"/>
      <dgm:spPr/>
      <dgm:t>
        <a:bodyPr/>
        <a:lstStyle/>
        <a:p>
          <a:endParaRPr lang="pt-BR"/>
        </a:p>
      </dgm:t>
    </dgm:pt>
    <dgm:pt modelId="{01217276-BA9D-5745-803A-126CC621FFF2}" type="pres">
      <dgm:prSet presAssocID="{D5C3E534-921D-A14E-BC19-0DF60443EF89}" presName="vert1" presStyleCnt="0"/>
      <dgm:spPr/>
    </dgm:pt>
    <dgm:pt modelId="{7CAA93D1-737B-574C-88E5-27E7ACF30C0C}" type="pres">
      <dgm:prSet presAssocID="{08EDEE76-AC29-6D42-B5D7-834D0B051CBC}" presName="vertSpace2a" presStyleCnt="0"/>
      <dgm:spPr/>
    </dgm:pt>
    <dgm:pt modelId="{45D9ED6D-2A84-F94E-8688-AC2765A03D41}" type="pres">
      <dgm:prSet presAssocID="{08EDEE76-AC29-6D42-B5D7-834D0B051CBC}" presName="horz2" presStyleCnt="0"/>
      <dgm:spPr/>
    </dgm:pt>
    <dgm:pt modelId="{B528AF69-65B0-B14A-8C44-9DD7133ACD90}" type="pres">
      <dgm:prSet presAssocID="{08EDEE76-AC29-6D42-B5D7-834D0B051CBC}" presName="horzSpace2" presStyleCnt="0"/>
      <dgm:spPr/>
    </dgm:pt>
    <dgm:pt modelId="{991DCFAE-7C43-F14E-88D3-CD02B9DB9081}" type="pres">
      <dgm:prSet presAssocID="{08EDEE76-AC29-6D42-B5D7-834D0B051CBC}" presName="tx2" presStyleLbl="revTx" presStyleIdx="1" presStyleCnt="4" custScaleX="179792" custScaleY="61796" custLinFactNeighborX="4728" custLinFactNeighborY="-5122"/>
      <dgm:spPr/>
      <dgm:t>
        <a:bodyPr/>
        <a:lstStyle/>
        <a:p>
          <a:endParaRPr lang="pt-BR"/>
        </a:p>
      </dgm:t>
    </dgm:pt>
    <dgm:pt modelId="{F4D61679-79DB-0B4B-BDE7-EC3997B67022}" type="pres">
      <dgm:prSet presAssocID="{08EDEE76-AC29-6D42-B5D7-834D0B051CBC}" presName="vert2" presStyleCnt="0"/>
      <dgm:spPr/>
    </dgm:pt>
    <dgm:pt modelId="{BB517C98-3ED1-1946-94C6-674DB851C458}" type="pres">
      <dgm:prSet presAssocID="{08EDEE76-AC29-6D42-B5D7-834D0B051CBC}" presName="thinLine2b" presStyleLbl="callout" presStyleIdx="0" presStyleCnt="3"/>
      <dgm:spPr/>
    </dgm:pt>
    <dgm:pt modelId="{806DEAC1-32F3-CE4E-909A-E33ECB9FE3D4}" type="pres">
      <dgm:prSet presAssocID="{08EDEE76-AC29-6D42-B5D7-834D0B051CBC}" presName="vertSpace2b" presStyleCnt="0"/>
      <dgm:spPr/>
    </dgm:pt>
    <dgm:pt modelId="{941352F8-24EA-EB47-B046-40EC7FDA097D}" type="pres">
      <dgm:prSet presAssocID="{22DDA72E-D17F-C242-9091-E070C8FA9B0A}" presName="horz2" presStyleCnt="0"/>
      <dgm:spPr/>
    </dgm:pt>
    <dgm:pt modelId="{CE97771A-A710-C34C-8E07-A5FA2EA6D385}" type="pres">
      <dgm:prSet presAssocID="{22DDA72E-D17F-C242-9091-E070C8FA9B0A}" presName="horzSpace2" presStyleCnt="0"/>
      <dgm:spPr/>
    </dgm:pt>
    <dgm:pt modelId="{07E7C227-C0DA-A641-A63E-185A38F88CE4}" type="pres">
      <dgm:prSet presAssocID="{22DDA72E-D17F-C242-9091-E070C8FA9B0A}" presName="tx2" presStyleLbl="revTx" presStyleIdx="2" presStyleCnt="4" custScaleX="174513" custScaleY="68377"/>
      <dgm:spPr/>
      <dgm:t>
        <a:bodyPr/>
        <a:lstStyle/>
        <a:p>
          <a:endParaRPr lang="pt-BR"/>
        </a:p>
      </dgm:t>
    </dgm:pt>
    <dgm:pt modelId="{6EE382A0-3119-6447-8621-FAD20792A9CD}" type="pres">
      <dgm:prSet presAssocID="{22DDA72E-D17F-C242-9091-E070C8FA9B0A}" presName="vert2" presStyleCnt="0"/>
      <dgm:spPr/>
    </dgm:pt>
    <dgm:pt modelId="{D9BF9AB9-45E4-5747-9E79-70A07F86A226}" type="pres">
      <dgm:prSet presAssocID="{22DDA72E-D17F-C242-9091-E070C8FA9B0A}" presName="thinLine2b" presStyleLbl="callout" presStyleIdx="1" presStyleCnt="3"/>
      <dgm:spPr/>
    </dgm:pt>
    <dgm:pt modelId="{8CE4F384-7A5A-4B48-A7A9-46025723745A}" type="pres">
      <dgm:prSet presAssocID="{22DDA72E-D17F-C242-9091-E070C8FA9B0A}" presName="vertSpace2b" presStyleCnt="0"/>
      <dgm:spPr/>
    </dgm:pt>
    <dgm:pt modelId="{E5D85980-F196-8C44-B8D0-4E004F210015}" type="pres">
      <dgm:prSet presAssocID="{07BD6D2B-BE66-B649-A630-690723E0F1FB}" presName="horz2" presStyleCnt="0"/>
      <dgm:spPr/>
    </dgm:pt>
    <dgm:pt modelId="{D3C8DFA2-1261-5948-8C3B-1072CFB761F9}" type="pres">
      <dgm:prSet presAssocID="{07BD6D2B-BE66-B649-A630-690723E0F1FB}" presName="horzSpace2" presStyleCnt="0"/>
      <dgm:spPr/>
    </dgm:pt>
    <dgm:pt modelId="{E6A35D96-76D3-9744-BCC1-EEDC8F9DF9CD}" type="pres">
      <dgm:prSet presAssocID="{07BD6D2B-BE66-B649-A630-690723E0F1FB}" presName="tx2" presStyleLbl="revTx" presStyleIdx="3" presStyleCnt="4" custScaleX="174389"/>
      <dgm:spPr/>
      <dgm:t>
        <a:bodyPr/>
        <a:lstStyle/>
        <a:p>
          <a:endParaRPr lang="pt-BR"/>
        </a:p>
      </dgm:t>
    </dgm:pt>
    <dgm:pt modelId="{3C5255F8-9745-8843-8F76-852163084F22}" type="pres">
      <dgm:prSet presAssocID="{07BD6D2B-BE66-B649-A630-690723E0F1FB}" presName="vert2" presStyleCnt="0"/>
      <dgm:spPr/>
    </dgm:pt>
    <dgm:pt modelId="{DBF048DE-64B8-C34F-98D7-8C3D50E6B426}" type="pres">
      <dgm:prSet presAssocID="{07BD6D2B-BE66-B649-A630-690723E0F1FB}" presName="thinLine2b" presStyleLbl="callout" presStyleIdx="2" presStyleCnt="3"/>
      <dgm:spPr/>
    </dgm:pt>
    <dgm:pt modelId="{880001D2-232E-6F4B-AED4-84AD9A5F473B}" type="pres">
      <dgm:prSet presAssocID="{07BD6D2B-BE66-B649-A630-690723E0F1FB}" presName="vertSpace2b" presStyleCnt="0"/>
      <dgm:spPr/>
    </dgm:pt>
  </dgm:ptLst>
  <dgm:cxnLst>
    <dgm:cxn modelId="{E3EA37AE-854C-224E-8C17-CFBC10ED883B}" type="presOf" srcId="{22DDA72E-D17F-C242-9091-E070C8FA9B0A}" destId="{07E7C227-C0DA-A641-A63E-185A38F88CE4}" srcOrd="0" destOrd="0" presId="urn:microsoft.com/office/officeart/2008/layout/LinedList"/>
    <dgm:cxn modelId="{FEBA5F45-2058-5F40-B76A-7FC869AC513F}" type="presOf" srcId="{ED3750A9-7D87-6C41-93D0-2748019203E8}" destId="{E253ADD1-36A7-2442-8712-10176D7F74B2}" srcOrd="0" destOrd="0" presId="urn:microsoft.com/office/officeart/2008/layout/LinedList"/>
    <dgm:cxn modelId="{D16E0E6F-D88E-EF45-9504-4094DCC74505}" srcId="{D5C3E534-921D-A14E-BC19-0DF60443EF89}" destId="{08EDEE76-AC29-6D42-B5D7-834D0B051CBC}" srcOrd="0" destOrd="0" parTransId="{9B9C0D21-3425-D84F-99C1-30C734464EED}" sibTransId="{EDE68773-0289-BE47-AFD9-52E59CA94E68}"/>
    <dgm:cxn modelId="{BA32A9DC-BDEC-A247-B9FD-EE83BBE0D8B2}" type="presOf" srcId="{07BD6D2B-BE66-B649-A630-690723E0F1FB}" destId="{E6A35D96-76D3-9744-BCC1-EEDC8F9DF9CD}" srcOrd="0" destOrd="0" presId="urn:microsoft.com/office/officeart/2008/layout/LinedList"/>
    <dgm:cxn modelId="{834D1211-EAD8-7F4C-98C9-1867C480AB9E}" type="presOf" srcId="{D5C3E534-921D-A14E-BC19-0DF60443EF89}" destId="{138F234F-B4B8-B44F-AA14-0126B93A262F}" srcOrd="0" destOrd="0" presId="urn:microsoft.com/office/officeart/2008/layout/LinedList"/>
    <dgm:cxn modelId="{54077529-7228-8F4C-A18C-CEAB458FEA5F}" srcId="{D5C3E534-921D-A14E-BC19-0DF60443EF89}" destId="{22DDA72E-D17F-C242-9091-E070C8FA9B0A}" srcOrd="1" destOrd="0" parTransId="{8A3A9073-B761-9246-891D-AAC43BE753A5}" sibTransId="{30D0CD77-6D63-D846-B3DE-04BAC7FA5A5C}"/>
    <dgm:cxn modelId="{804452AB-D115-C940-A7DA-B7525D1264B1}" type="presOf" srcId="{08EDEE76-AC29-6D42-B5D7-834D0B051CBC}" destId="{991DCFAE-7C43-F14E-88D3-CD02B9DB9081}" srcOrd="0" destOrd="0" presId="urn:microsoft.com/office/officeart/2008/layout/LinedList"/>
    <dgm:cxn modelId="{E9B09776-83D7-3649-A760-884BC7347636}" srcId="{D5C3E534-921D-A14E-BC19-0DF60443EF89}" destId="{07BD6D2B-BE66-B649-A630-690723E0F1FB}" srcOrd="2" destOrd="0" parTransId="{EE1D17D2-F025-A145-9552-821E4D025805}" sibTransId="{1643C816-9C80-FD4E-AE81-872913D58AC6}"/>
    <dgm:cxn modelId="{4A5BB9A2-1731-ED4F-9B7F-A3C250BD22E3}" srcId="{ED3750A9-7D87-6C41-93D0-2748019203E8}" destId="{D5C3E534-921D-A14E-BC19-0DF60443EF89}" srcOrd="0" destOrd="0" parTransId="{A26E4623-4D9D-0042-ABAD-6222DB2A5DA7}" sibTransId="{16E44A1C-0945-FF40-B2A3-10688E3FA4BB}"/>
    <dgm:cxn modelId="{FA309E01-9999-564C-AF55-74B9758E6354}" type="presParOf" srcId="{E253ADD1-36A7-2442-8712-10176D7F74B2}" destId="{1C5595F1-5F83-0746-9636-FF268E1CB0D2}" srcOrd="0" destOrd="0" presId="urn:microsoft.com/office/officeart/2008/layout/LinedList"/>
    <dgm:cxn modelId="{67F99FAC-E26A-F84C-ACED-3956FA67CD6C}" type="presParOf" srcId="{E253ADD1-36A7-2442-8712-10176D7F74B2}" destId="{E299B5E5-A1C7-774E-833B-1C6E6DA0C5C8}" srcOrd="1" destOrd="0" presId="urn:microsoft.com/office/officeart/2008/layout/LinedList"/>
    <dgm:cxn modelId="{962C4F79-B830-0549-832D-8AFCEDCB3EE2}" type="presParOf" srcId="{E299B5E5-A1C7-774E-833B-1C6E6DA0C5C8}" destId="{138F234F-B4B8-B44F-AA14-0126B93A262F}" srcOrd="0" destOrd="0" presId="urn:microsoft.com/office/officeart/2008/layout/LinedList"/>
    <dgm:cxn modelId="{53EF22D2-3CB0-5342-A42C-D470B7BEC0F3}" type="presParOf" srcId="{E299B5E5-A1C7-774E-833B-1C6E6DA0C5C8}" destId="{01217276-BA9D-5745-803A-126CC621FFF2}" srcOrd="1" destOrd="0" presId="urn:microsoft.com/office/officeart/2008/layout/LinedList"/>
    <dgm:cxn modelId="{0E69B34B-B13C-724E-962B-C5190AAD1491}" type="presParOf" srcId="{01217276-BA9D-5745-803A-126CC621FFF2}" destId="{7CAA93D1-737B-574C-88E5-27E7ACF30C0C}" srcOrd="0" destOrd="0" presId="urn:microsoft.com/office/officeart/2008/layout/LinedList"/>
    <dgm:cxn modelId="{05E2D30D-2C77-CA4A-AFD5-0CCACC868219}" type="presParOf" srcId="{01217276-BA9D-5745-803A-126CC621FFF2}" destId="{45D9ED6D-2A84-F94E-8688-AC2765A03D41}" srcOrd="1" destOrd="0" presId="urn:microsoft.com/office/officeart/2008/layout/LinedList"/>
    <dgm:cxn modelId="{25F93856-97B5-EE45-A0EB-B35BE1C36A22}" type="presParOf" srcId="{45D9ED6D-2A84-F94E-8688-AC2765A03D41}" destId="{B528AF69-65B0-B14A-8C44-9DD7133ACD90}" srcOrd="0" destOrd="0" presId="urn:microsoft.com/office/officeart/2008/layout/LinedList"/>
    <dgm:cxn modelId="{044DC0D9-D7F2-934E-8E1A-22D8B3BAF9BE}" type="presParOf" srcId="{45D9ED6D-2A84-F94E-8688-AC2765A03D41}" destId="{991DCFAE-7C43-F14E-88D3-CD02B9DB9081}" srcOrd="1" destOrd="0" presId="urn:microsoft.com/office/officeart/2008/layout/LinedList"/>
    <dgm:cxn modelId="{7F2DBAF7-7014-5943-B987-134F71714B41}" type="presParOf" srcId="{45D9ED6D-2A84-F94E-8688-AC2765A03D41}" destId="{F4D61679-79DB-0B4B-BDE7-EC3997B67022}" srcOrd="2" destOrd="0" presId="urn:microsoft.com/office/officeart/2008/layout/LinedList"/>
    <dgm:cxn modelId="{F9C5C282-3C34-EB43-A596-9D453BF01B42}" type="presParOf" srcId="{01217276-BA9D-5745-803A-126CC621FFF2}" destId="{BB517C98-3ED1-1946-94C6-674DB851C458}" srcOrd="2" destOrd="0" presId="urn:microsoft.com/office/officeart/2008/layout/LinedList"/>
    <dgm:cxn modelId="{D598B5C1-BB90-9C48-B83B-C75E6EC47E83}" type="presParOf" srcId="{01217276-BA9D-5745-803A-126CC621FFF2}" destId="{806DEAC1-32F3-CE4E-909A-E33ECB9FE3D4}" srcOrd="3" destOrd="0" presId="urn:microsoft.com/office/officeart/2008/layout/LinedList"/>
    <dgm:cxn modelId="{EC10111C-012D-FC45-8F1A-C93C49E7D4B6}" type="presParOf" srcId="{01217276-BA9D-5745-803A-126CC621FFF2}" destId="{941352F8-24EA-EB47-B046-40EC7FDA097D}" srcOrd="4" destOrd="0" presId="urn:microsoft.com/office/officeart/2008/layout/LinedList"/>
    <dgm:cxn modelId="{CA692CC6-E20F-2B45-AD11-B4BE510D4286}" type="presParOf" srcId="{941352F8-24EA-EB47-B046-40EC7FDA097D}" destId="{CE97771A-A710-C34C-8E07-A5FA2EA6D385}" srcOrd="0" destOrd="0" presId="urn:microsoft.com/office/officeart/2008/layout/LinedList"/>
    <dgm:cxn modelId="{5BB6866D-6A17-C84F-B198-8E28C9802496}" type="presParOf" srcId="{941352F8-24EA-EB47-B046-40EC7FDA097D}" destId="{07E7C227-C0DA-A641-A63E-185A38F88CE4}" srcOrd="1" destOrd="0" presId="urn:microsoft.com/office/officeart/2008/layout/LinedList"/>
    <dgm:cxn modelId="{D517CA01-22DD-9846-BE08-D4D95E4E6BD0}" type="presParOf" srcId="{941352F8-24EA-EB47-B046-40EC7FDA097D}" destId="{6EE382A0-3119-6447-8621-FAD20792A9CD}" srcOrd="2" destOrd="0" presId="urn:microsoft.com/office/officeart/2008/layout/LinedList"/>
    <dgm:cxn modelId="{C29B413E-4286-5F48-94E7-FBF1F58CF83E}" type="presParOf" srcId="{01217276-BA9D-5745-803A-126CC621FFF2}" destId="{D9BF9AB9-45E4-5747-9E79-70A07F86A226}" srcOrd="5" destOrd="0" presId="urn:microsoft.com/office/officeart/2008/layout/LinedList"/>
    <dgm:cxn modelId="{55EBB335-1C03-644D-B4A2-8F303749D31F}" type="presParOf" srcId="{01217276-BA9D-5745-803A-126CC621FFF2}" destId="{8CE4F384-7A5A-4B48-A7A9-46025723745A}" srcOrd="6" destOrd="0" presId="urn:microsoft.com/office/officeart/2008/layout/LinedList"/>
    <dgm:cxn modelId="{72454BA0-E041-4F4E-85A4-A89D6A71CBE7}" type="presParOf" srcId="{01217276-BA9D-5745-803A-126CC621FFF2}" destId="{E5D85980-F196-8C44-B8D0-4E004F210015}" srcOrd="7" destOrd="0" presId="urn:microsoft.com/office/officeart/2008/layout/LinedList"/>
    <dgm:cxn modelId="{114027B7-E352-3042-80F6-69E3F8D88A9E}" type="presParOf" srcId="{E5D85980-F196-8C44-B8D0-4E004F210015}" destId="{D3C8DFA2-1261-5948-8C3B-1072CFB761F9}" srcOrd="0" destOrd="0" presId="urn:microsoft.com/office/officeart/2008/layout/LinedList"/>
    <dgm:cxn modelId="{8E28CEB7-C2EA-264D-ADB4-890F606F9225}" type="presParOf" srcId="{E5D85980-F196-8C44-B8D0-4E004F210015}" destId="{E6A35D96-76D3-9744-BCC1-EEDC8F9DF9CD}" srcOrd="1" destOrd="0" presId="urn:microsoft.com/office/officeart/2008/layout/LinedList"/>
    <dgm:cxn modelId="{F914E685-4F5F-114E-B63C-E6DBEB90786F}" type="presParOf" srcId="{E5D85980-F196-8C44-B8D0-4E004F210015}" destId="{3C5255F8-9745-8843-8F76-852163084F22}" srcOrd="2" destOrd="0" presId="urn:microsoft.com/office/officeart/2008/layout/LinedList"/>
    <dgm:cxn modelId="{385EF998-CD9F-6A41-B826-094FEEB13E27}" type="presParOf" srcId="{01217276-BA9D-5745-803A-126CC621FFF2}" destId="{DBF048DE-64B8-C34F-98D7-8C3D50E6B426}" srcOrd="8" destOrd="0" presId="urn:microsoft.com/office/officeart/2008/layout/LinedList"/>
    <dgm:cxn modelId="{4E6B7E42-95D2-4240-9EB8-2B9D947476EC}" type="presParOf" srcId="{01217276-BA9D-5745-803A-126CC621FFF2}" destId="{880001D2-232E-6F4B-AED4-84AD9A5F473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C0012-56A3-FD42-B9DA-111EA0E616FD}">
      <dsp:nvSpPr>
        <dsp:cNvPr id="0" name=""/>
        <dsp:cNvSpPr/>
      </dsp:nvSpPr>
      <dsp:spPr>
        <a:xfrm>
          <a:off x="0" y="276600"/>
          <a:ext cx="8280920" cy="3715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D8F0E-ED50-8B42-B52E-E0A70E3D05EA}">
      <dsp:nvSpPr>
        <dsp:cNvPr id="0" name=""/>
        <dsp:cNvSpPr/>
      </dsp:nvSpPr>
      <dsp:spPr>
        <a:xfrm>
          <a:off x="414046" y="66662"/>
          <a:ext cx="3492478" cy="4165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Retenção</a:t>
          </a:r>
          <a:endParaRPr lang="pt-BR" sz="2000" kern="1200" dirty="0"/>
        </a:p>
      </dsp:txBody>
      <dsp:txXfrm>
        <a:off x="434382" y="86998"/>
        <a:ext cx="3451806" cy="375905"/>
      </dsp:txXfrm>
    </dsp:sp>
    <dsp:sp modelId="{F712E476-652D-3345-A0A0-E869D0062FB6}">
      <dsp:nvSpPr>
        <dsp:cNvPr id="0" name=""/>
        <dsp:cNvSpPr/>
      </dsp:nvSpPr>
      <dsp:spPr>
        <a:xfrm>
          <a:off x="0" y="930408"/>
          <a:ext cx="828092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969C7-5921-F84C-9D7B-2163CF950725}">
      <dsp:nvSpPr>
        <dsp:cNvPr id="0" name=""/>
        <dsp:cNvSpPr/>
      </dsp:nvSpPr>
      <dsp:spPr>
        <a:xfrm flipH="1">
          <a:off x="414046" y="723768"/>
          <a:ext cx="344674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Evasão</a:t>
          </a:r>
          <a:endParaRPr lang="pt-BR" sz="1800" kern="1200" dirty="0"/>
        </a:p>
      </dsp:txBody>
      <dsp:txXfrm>
        <a:off x="434221" y="743943"/>
        <a:ext cx="3406392" cy="372930"/>
      </dsp:txXfrm>
    </dsp:sp>
    <dsp:sp modelId="{DE8BA6F5-838E-F246-9F89-7D4D0BA44AE8}">
      <dsp:nvSpPr>
        <dsp:cNvPr id="0" name=""/>
        <dsp:cNvSpPr/>
      </dsp:nvSpPr>
      <dsp:spPr>
        <a:xfrm>
          <a:off x="0" y="1565448"/>
          <a:ext cx="828092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1F798-9470-C24C-9822-E8B3DC3C0059}">
      <dsp:nvSpPr>
        <dsp:cNvPr id="0" name=""/>
        <dsp:cNvSpPr/>
      </dsp:nvSpPr>
      <dsp:spPr>
        <a:xfrm>
          <a:off x="430090" y="1356721"/>
          <a:ext cx="3934993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Processos administrativos</a:t>
          </a:r>
          <a:endParaRPr lang="pt-BR" sz="2000" kern="1200" dirty="0"/>
        </a:p>
      </dsp:txBody>
      <dsp:txXfrm>
        <a:off x="450265" y="1376896"/>
        <a:ext cx="3894643" cy="372930"/>
      </dsp:txXfrm>
    </dsp:sp>
    <dsp:sp modelId="{A6C31749-6A33-FC41-AB46-7A3EF138AA3E}">
      <dsp:nvSpPr>
        <dsp:cNvPr id="0" name=""/>
        <dsp:cNvSpPr/>
      </dsp:nvSpPr>
      <dsp:spPr>
        <a:xfrm>
          <a:off x="0" y="2200488"/>
          <a:ext cx="828092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286FF-0AA5-5B4E-8785-4996B8F9C26F}">
      <dsp:nvSpPr>
        <dsp:cNvPr id="0" name=""/>
        <dsp:cNvSpPr/>
      </dsp:nvSpPr>
      <dsp:spPr>
        <a:xfrm>
          <a:off x="414046" y="1993848"/>
          <a:ext cx="770118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Desempenho insatisfatório em provas de larga escala</a:t>
          </a:r>
          <a:endParaRPr lang="pt-BR" sz="2000" kern="1200" dirty="0"/>
        </a:p>
      </dsp:txBody>
      <dsp:txXfrm>
        <a:off x="434221" y="2014023"/>
        <a:ext cx="7660839" cy="372930"/>
      </dsp:txXfrm>
    </dsp:sp>
    <dsp:sp modelId="{CF09B40B-87C7-3A46-99F8-6EE747E12C3B}">
      <dsp:nvSpPr>
        <dsp:cNvPr id="0" name=""/>
        <dsp:cNvSpPr/>
      </dsp:nvSpPr>
      <dsp:spPr>
        <a:xfrm>
          <a:off x="0" y="2835528"/>
          <a:ext cx="828092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755BF-199E-A84F-8B46-451D35EDE71F}">
      <dsp:nvSpPr>
        <dsp:cNvPr id="0" name=""/>
        <dsp:cNvSpPr/>
      </dsp:nvSpPr>
      <dsp:spPr>
        <a:xfrm>
          <a:off x="414046" y="2628888"/>
          <a:ext cx="557706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Impacto na avaliação institucional</a:t>
          </a:r>
          <a:endParaRPr lang="pt-BR" sz="2000" kern="1200" dirty="0"/>
        </a:p>
      </dsp:txBody>
      <dsp:txXfrm>
        <a:off x="434221" y="2649063"/>
        <a:ext cx="5536717" cy="372930"/>
      </dsp:txXfrm>
    </dsp:sp>
    <dsp:sp modelId="{BECD92CB-488A-2D42-A7D8-96073C79BF5E}">
      <dsp:nvSpPr>
        <dsp:cNvPr id="0" name=""/>
        <dsp:cNvSpPr/>
      </dsp:nvSpPr>
      <dsp:spPr>
        <a:xfrm>
          <a:off x="0" y="3470568"/>
          <a:ext cx="828092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41674-3ADD-BD4C-8F0E-FED3F4857BF5}">
      <dsp:nvSpPr>
        <dsp:cNvPr id="0" name=""/>
        <dsp:cNvSpPr/>
      </dsp:nvSpPr>
      <dsp:spPr>
        <a:xfrm>
          <a:off x="414046" y="3263928"/>
          <a:ext cx="7117815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Impacto na qualidade da formação profissional</a:t>
          </a:r>
          <a:endParaRPr lang="pt-BR" sz="2000" kern="1200" dirty="0"/>
        </a:p>
      </dsp:txBody>
      <dsp:txXfrm>
        <a:off x="434221" y="3284103"/>
        <a:ext cx="7077465" cy="372930"/>
      </dsp:txXfrm>
    </dsp:sp>
    <dsp:sp modelId="{277EB9B8-9729-AD48-9AA2-6720865AD388}">
      <dsp:nvSpPr>
        <dsp:cNvPr id="0" name=""/>
        <dsp:cNvSpPr/>
      </dsp:nvSpPr>
      <dsp:spPr>
        <a:xfrm>
          <a:off x="0" y="4105608"/>
          <a:ext cx="828092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9301A-7A7A-6548-9EF9-77701FA8EA02}">
      <dsp:nvSpPr>
        <dsp:cNvPr id="0" name=""/>
        <dsp:cNvSpPr/>
      </dsp:nvSpPr>
      <dsp:spPr>
        <a:xfrm>
          <a:off x="414046" y="3898968"/>
          <a:ext cx="6720281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Profissionais com aprendizagens insatisfatórias</a:t>
          </a:r>
          <a:endParaRPr lang="pt-BR" sz="2000" kern="1200" dirty="0"/>
        </a:p>
      </dsp:txBody>
      <dsp:txXfrm>
        <a:off x="434221" y="3919143"/>
        <a:ext cx="667993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39E85-140C-3341-93BB-0E39C986CAB0}">
      <dsp:nvSpPr>
        <dsp:cNvPr id="0" name=""/>
        <dsp:cNvSpPr/>
      </dsp:nvSpPr>
      <dsp:spPr>
        <a:xfrm>
          <a:off x="-5961452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3610-8C4B-5D41-B1E6-E162D820EA60}">
      <dsp:nvSpPr>
        <dsp:cNvPr id="0" name=""/>
        <dsp:cNvSpPr/>
      </dsp:nvSpPr>
      <dsp:spPr>
        <a:xfrm>
          <a:off x="365970" y="239681"/>
          <a:ext cx="8272725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unidade de medida </a:t>
          </a:r>
          <a:r>
            <a:rPr lang="pt-BR" sz="2000" kern="1200" dirty="0" smtClean="0">
              <a:sym typeface="Wingdings"/>
            </a:rPr>
            <a:t> </a:t>
          </a:r>
          <a:r>
            <a:rPr lang="pt-BR" sz="2000" kern="1200" dirty="0" smtClean="0"/>
            <a:t>notas</a:t>
          </a:r>
          <a:endParaRPr lang="pt-BR" sz="2000" kern="1200" dirty="0"/>
        </a:p>
      </dsp:txBody>
      <dsp:txXfrm>
        <a:off x="365970" y="239681"/>
        <a:ext cx="8272725" cy="479152"/>
      </dsp:txXfrm>
    </dsp:sp>
    <dsp:sp modelId="{6F8462CC-A8C1-DB4C-98F3-63BAD76D1B63}">
      <dsp:nvSpPr>
        <dsp:cNvPr id="0" name=""/>
        <dsp:cNvSpPr/>
      </dsp:nvSpPr>
      <dsp:spPr>
        <a:xfrm>
          <a:off x="159761" y="366674"/>
          <a:ext cx="412418" cy="225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C6A47-1500-E440-BC9B-7E749490116B}">
      <dsp:nvSpPr>
        <dsp:cNvPr id="0" name=""/>
        <dsp:cNvSpPr/>
      </dsp:nvSpPr>
      <dsp:spPr>
        <a:xfrm>
          <a:off x="799885" y="958831"/>
          <a:ext cx="7838810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diagnósticos pontuais (bimestrais ou semestrais) baseados em resultados</a:t>
          </a:r>
          <a:endParaRPr lang="pt-BR" sz="2000" kern="1200" dirty="0"/>
        </a:p>
      </dsp:txBody>
      <dsp:txXfrm>
        <a:off x="799885" y="958831"/>
        <a:ext cx="7838810" cy="479152"/>
      </dsp:txXfrm>
    </dsp:sp>
    <dsp:sp modelId="{09B51162-A1B2-7340-A99D-96E435C5BFBB}">
      <dsp:nvSpPr>
        <dsp:cNvPr id="0" name=""/>
        <dsp:cNvSpPr/>
      </dsp:nvSpPr>
      <dsp:spPr>
        <a:xfrm>
          <a:off x="667553" y="1012885"/>
          <a:ext cx="264665" cy="37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1CA2C-D596-5141-9740-33DE97EA20D6}">
      <dsp:nvSpPr>
        <dsp:cNvPr id="0" name=""/>
        <dsp:cNvSpPr/>
      </dsp:nvSpPr>
      <dsp:spPr>
        <a:xfrm>
          <a:off x="1037669" y="1677454"/>
          <a:ext cx="7601027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funções de classificação e seleção</a:t>
          </a:r>
          <a:endParaRPr lang="pt-BR" sz="2000" kern="1200" dirty="0"/>
        </a:p>
      </dsp:txBody>
      <dsp:txXfrm>
        <a:off x="1037669" y="1677454"/>
        <a:ext cx="7601027" cy="479152"/>
      </dsp:txXfrm>
    </dsp:sp>
    <dsp:sp modelId="{A409CA6B-BDE5-1747-8A00-F0A88A90DFBE}">
      <dsp:nvSpPr>
        <dsp:cNvPr id="0" name=""/>
        <dsp:cNvSpPr/>
      </dsp:nvSpPr>
      <dsp:spPr>
        <a:xfrm>
          <a:off x="855088" y="1802060"/>
          <a:ext cx="365161" cy="229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CAADB-1825-7841-BC73-6F48959721D5}">
      <dsp:nvSpPr>
        <dsp:cNvPr id="0" name=""/>
        <dsp:cNvSpPr/>
      </dsp:nvSpPr>
      <dsp:spPr>
        <a:xfrm>
          <a:off x="1113591" y="2396603"/>
          <a:ext cx="7525105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conhecimentos - únicos objetos-alvo da avaliação</a:t>
          </a:r>
          <a:endParaRPr lang="pt-BR" sz="2000" kern="1200" dirty="0"/>
        </a:p>
      </dsp:txBody>
      <dsp:txXfrm>
        <a:off x="1113591" y="2396603"/>
        <a:ext cx="7525105" cy="479152"/>
      </dsp:txXfrm>
    </dsp:sp>
    <dsp:sp modelId="{B8AE70E8-4A23-0B4B-A325-59E58EA7BE25}">
      <dsp:nvSpPr>
        <dsp:cNvPr id="0" name=""/>
        <dsp:cNvSpPr/>
      </dsp:nvSpPr>
      <dsp:spPr>
        <a:xfrm>
          <a:off x="1006932" y="2520279"/>
          <a:ext cx="213318" cy="23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19C8F-CDC4-0F45-BE72-51A56CF7FCF6}">
      <dsp:nvSpPr>
        <dsp:cNvPr id="0" name=""/>
        <dsp:cNvSpPr/>
      </dsp:nvSpPr>
      <dsp:spPr>
        <a:xfrm>
          <a:off x="1037669" y="3115753"/>
          <a:ext cx="7601027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não contextualizada</a:t>
          </a:r>
          <a:endParaRPr lang="pt-BR" sz="2000" kern="1200" dirty="0"/>
        </a:p>
      </dsp:txBody>
      <dsp:txXfrm>
        <a:off x="1037669" y="3115753"/>
        <a:ext cx="7601027" cy="479152"/>
      </dsp:txXfrm>
    </dsp:sp>
    <dsp:sp modelId="{05D7B4A0-8BCF-8042-957A-8284BA4720E3}">
      <dsp:nvSpPr>
        <dsp:cNvPr id="0" name=""/>
        <dsp:cNvSpPr/>
      </dsp:nvSpPr>
      <dsp:spPr>
        <a:xfrm>
          <a:off x="927096" y="3238497"/>
          <a:ext cx="221146" cy="233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EDD51-6828-8849-BF61-47CAABF7C4EB}">
      <dsp:nvSpPr>
        <dsp:cNvPr id="0" name=""/>
        <dsp:cNvSpPr/>
      </dsp:nvSpPr>
      <dsp:spPr>
        <a:xfrm>
          <a:off x="799885" y="3834376"/>
          <a:ext cx="7838810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empreende na objetividade e neutralidade do professor (avaliador)</a:t>
          </a:r>
          <a:endParaRPr lang="pt-BR" sz="2000" kern="1200" dirty="0"/>
        </a:p>
      </dsp:txBody>
      <dsp:txXfrm>
        <a:off x="799885" y="3834376"/>
        <a:ext cx="7838810" cy="479152"/>
      </dsp:txXfrm>
    </dsp:sp>
    <dsp:sp modelId="{56186A2E-1BA7-464A-8947-BF22A88189B9}">
      <dsp:nvSpPr>
        <dsp:cNvPr id="0" name=""/>
        <dsp:cNvSpPr/>
      </dsp:nvSpPr>
      <dsp:spPr>
        <a:xfrm>
          <a:off x="595545" y="3955664"/>
          <a:ext cx="408680" cy="236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C595E-8B08-7542-8619-82631ED5D63D}">
      <dsp:nvSpPr>
        <dsp:cNvPr id="0" name=""/>
        <dsp:cNvSpPr/>
      </dsp:nvSpPr>
      <dsp:spPr>
        <a:xfrm>
          <a:off x="356126" y="4552280"/>
          <a:ext cx="8272725" cy="479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03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referência padrão (média), consequentemente, a comparação dos resultados obtidos entre os estudantes</a:t>
          </a:r>
          <a:endParaRPr lang="pt-BR" sz="1400" kern="1200" dirty="0"/>
        </a:p>
      </dsp:txBody>
      <dsp:txXfrm>
        <a:off x="356126" y="4552280"/>
        <a:ext cx="8272725" cy="479152"/>
      </dsp:txXfrm>
    </dsp:sp>
    <dsp:sp modelId="{586617E5-4936-4C43-AB91-F04017B95C3F}">
      <dsp:nvSpPr>
        <dsp:cNvPr id="0" name=""/>
        <dsp:cNvSpPr/>
      </dsp:nvSpPr>
      <dsp:spPr>
        <a:xfrm>
          <a:off x="212138" y="4673883"/>
          <a:ext cx="307663" cy="238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4661-8832-5B43-8539-72D21569DD88}">
      <dsp:nvSpPr>
        <dsp:cNvPr id="0" name=""/>
        <dsp:cNvSpPr/>
      </dsp:nvSpPr>
      <dsp:spPr>
        <a:xfrm>
          <a:off x="-6300600" y="-963805"/>
          <a:ext cx="7499736" cy="7499736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00F2C-CF8A-E148-AAC7-A332EB9778C6}">
      <dsp:nvSpPr>
        <dsp:cNvPr id="0" name=""/>
        <dsp:cNvSpPr/>
      </dsp:nvSpPr>
      <dsp:spPr>
        <a:xfrm>
          <a:off x="771300" y="557212"/>
          <a:ext cx="7106243" cy="1114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5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desconsidera a avaliação como inerente aos processos de ensino-aprendizagem, sistematizada e partilhada com os intervenientes</a:t>
          </a:r>
          <a:endParaRPr lang="pt-BR" sz="2000" kern="1200" dirty="0"/>
        </a:p>
      </dsp:txBody>
      <dsp:txXfrm>
        <a:off x="771300" y="557212"/>
        <a:ext cx="7106243" cy="1114425"/>
      </dsp:txXfrm>
    </dsp:sp>
    <dsp:sp modelId="{4A966EC1-63B3-BA45-B1F9-0FE4A48C1C94}">
      <dsp:nvSpPr>
        <dsp:cNvPr id="0" name=""/>
        <dsp:cNvSpPr/>
      </dsp:nvSpPr>
      <dsp:spPr>
        <a:xfrm>
          <a:off x="374746" y="716136"/>
          <a:ext cx="793108" cy="796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1740C-724E-A346-935F-4570A3CA269A}">
      <dsp:nvSpPr>
        <dsp:cNvPr id="0" name=""/>
        <dsp:cNvSpPr/>
      </dsp:nvSpPr>
      <dsp:spPr>
        <a:xfrm>
          <a:off x="1176393" y="2228850"/>
          <a:ext cx="6701150" cy="1114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5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desconsidera  auto e </a:t>
          </a:r>
          <a:r>
            <a:rPr lang="pt-BR" sz="2000" kern="1200" dirty="0" err="1" smtClean="0"/>
            <a:t>heteroavaliação</a:t>
          </a:r>
          <a:endParaRPr lang="pt-BR" sz="2000" kern="1200" dirty="0"/>
        </a:p>
      </dsp:txBody>
      <dsp:txXfrm>
        <a:off x="1176393" y="2228850"/>
        <a:ext cx="6701150" cy="1114425"/>
      </dsp:txXfrm>
    </dsp:sp>
    <dsp:sp modelId="{16BBFE18-7977-7A49-B965-549A541FB7EF}">
      <dsp:nvSpPr>
        <dsp:cNvPr id="0" name=""/>
        <dsp:cNvSpPr/>
      </dsp:nvSpPr>
      <dsp:spPr>
        <a:xfrm>
          <a:off x="824897" y="2475235"/>
          <a:ext cx="702993" cy="621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7A404-902D-8445-8981-3483920EFD45}">
      <dsp:nvSpPr>
        <dsp:cNvPr id="0" name=""/>
        <dsp:cNvSpPr/>
      </dsp:nvSpPr>
      <dsp:spPr>
        <a:xfrm>
          <a:off x="771300" y="3900487"/>
          <a:ext cx="7106243" cy="1114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5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Possível de naturalização de práticas relacionadas a punições, formas de controle ou de expressão de domínio/poder</a:t>
          </a:r>
          <a:endParaRPr lang="pt-BR" sz="2000" kern="1200" dirty="0"/>
        </a:p>
      </dsp:txBody>
      <dsp:txXfrm>
        <a:off x="771300" y="3900487"/>
        <a:ext cx="7106243" cy="1114425"/>
      </dsp:txXfrm>
    </dsp:sp>
    <dsp:sp modelId="{B4FF9551-DD50-224F-A343-72207B699FB7}">
      <dsp:nvSpPr>
        <dsp:cNvPr id="0" name=""/>
        <dsp:cNvSpPr/>
      </dsp:nvSpPr>
      <dsp:spPr>
        <a:xfrm>
          <a:off x="374746" y="4090315"/>
          <a:ext cx="793108" cy="734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595F1-5F83-0746-9636-FF268E1CB0D2}">
      <dsp:nvSpPr>
        <dsp:cNvPr id="0" name=""/>
        <dsp:cNvSpPr/>
      </dsp:nvSpPr>
      <dsp:spPr>
        <a:xfrm>
          <a:off x="0" y="2355"/>
          <a:ext cx="837012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F234F-B4B8-B44F-AA14-0126B93A262F}">
      <dsp:nvSpPr>
        <dsp:cNvPr id="0" name=""/>
        <dsp:cNvSpPr/>
      </dsp:nvSpPr>
      <dsp:spPr>
        <a:xfrm>
          <a:off x="0" y="4711"/>
          <a:ext cx="1028283" cy="48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Black e Wiliam (1998)</a:t>
          </a:r>
          <a:endParaRPr lang="pt-BR" sz="2100" kern="1200" dirty="0"/>
        </a:p>
      </dsp:txBody>
      <dsp:txXfrm>
        <a:off x="0" y="4711"/>
        <a:ext cx="1028283" cy="4819824"/>
      </dsp:txXfrm>
    </dsp:sp>
    <dsp:sp modelId="{991DCFAE-7C43-F14E-88D3-CD02B9DB9081}">
      <dsp:nvSpPr>
        <dsp:cNvPr id="0" name=""/>
        <dsp:cNvSpPr/>
      </dsp:nvSpPr>
      <dsp:spPr>
        <a:xfrm>
          <a:off x="1113701" y="7"/>
          <a:ext cx="7256426" cy="118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As práticas sistemáticas de </a:t>
          </a:r>
          <a:r>
            <a:rPr lang="pt-BR" sz="2200" b="1" kern="1200" dirty="0" smtClean="0"/>
            <a:t>avaliação formativa </a:t>
          </a:r>
          <a:r>
            <a:rPr lang="pt-BR" sz="2200" kern="1200" dirty="0" smtClean="0"/>
            <a:t>melhoram significativamente as aprendizagens de todos os alunos;</a:t>
          </a:r>
          <a:endParaRPr lang="pt-BR" sz="2200" kern="1200" dirty="0"/>
        </a:p>
      </dsp:txBody>
      <dsp:txXfrm>
        <a:off x="1113701" y="7"/>
        <a:ext cx="7256426" cy="1189638"/>
      </dsp:txXfrm>
    </dsp:sp>
    <dsp:sp modelId="{BB517C98-3ED1-1946-94C6-674DB851C458}">
      <dsp:nvSpPr>
        <dsp:cNvPr id="0" name=""/>
        <dsp:cNvSpPr/>
      </dsp:nvSpPr>
      <dsp:spPr>
        <a:xfrm>
          <a:off x="1028283" y="1288249"/>
          <a:ext cx="411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E7C227-C0DA-A641-A63E-185A38F88CE4}">
      <dsp:nvSpPr>
        <dsp:cNvPr id="0" name=""/>
        <dsp:cNvSpPr/>
      </dsp:nvSpPr>
      <dsp:spPr>
        <a:xfrm>
          <a:off x="1105404" y="1384504"/>
          <a:ext cx="7043365" cy="1316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Os alunos que </a:t>
          </a:r>
          <a:r>
            <a:rPr lang="pt-BR" sz="2200" b="1" kern="1200" dirty="0" smtClean="0"/>
            <a:t>mais se beneficiam</a:t>
          </a:r>
          <a:r>
            <a:rPr lang="pt-BR" sz="2200" kern="1200" dirty="0" smtClean="0"/>
            <a:t> de tais práticas são </a:t>
          </a:r>
          <a:r>
            <a:rPr lang="pt-BR" sz="2200" b="1" kern="1200" dirty="0" smtClean="0"/>
            <a:t>os que revelam mais dificuldades de aprendizagem</a:t>
          </a:r>
          <a:r>
            <a:rPr lang="pt-BR" sz="2200" kern="1200" dirty="0" smtClean="0"/>
            <a:t>; </a:t>
          </a:r>
          <a:endParaRPr lang="pt-BR" sz="2200" kern="1200" dirty="0"/>
        </a:p>
      </dsp:txBody>
      <dsp:txXfrm>
        <a:off x="1105404" y="1384504"/>
        <a:ext cx="7043365" cy="1316329"/>
      </dsp:txXfrm>
    </dsp:sp>
    <dsp:sp modelId="{D9BF9AB9-45E4-5747-9E79-70A07F86A226}">
      <dsp:nvSpPr>
        <dsp:cNvPr id="0" name=""/>
        <dsp:cNvSpPr/>
      </dsp:nvSpPr>
      <dsp:spPr>
        <a:xfrm>
          <a:off x="1028283" y="2700834"/>
          <a:ext cx="411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A35D96-76D3-9744-BCC1-EEDC8F9DF9CD}">
      <dsp:nvSpPr>
        <dsp:cNvPr id="0" name=""/>
        <dsp:cNvSpPr/>
      </dsp:nvSpPr>
      <dsp:spPr>
        <a:xfrm>
          <a:off x="1105404" y="2797089"/>
          <a:ext cx="7038360" cy="1925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Os alunos que </a:t>
          </a:r>
          <a:r>
            <a:rPr lang="pt-BR" sz="2200" b="1" kern="1200" dirty="0" smtClean="0"/>
            <a:t>frequentam aulas em que a avaliação predominante é de natureza formativa obtêm melhores resultados em exames e provas de avaliação externa</a:t>
          </a:r>
          <a:r>
            <a:rPr lang="pt-BR" sz="2200" kern="1200" dirty="0" smtClean="0"/>
            <a:t> do que os alunos que frequentam aulas em que a avaliação é essencialmente </a:t>
          </a:r>
          <a:r>
            <a:rPr lang="pt-BR" sz="2200" kern="1200" dirty="0" err="1" smtClean="0"/>
            <a:t>somativa</a:t>
          </a:r>
          <a:r>
            <a:rPr lang="pt-BR" sz="2200" kern="1200" dirty="0" smtClean="0"/>
            <a:t>.</a:t>
          </a:r>
          <a:endParaRPr lang="pt-BR" sz="2200" kern="1200" dirty="0"/>
        </a:p>
      </dsp:txBody>
      <dsp:txXfrm>
        <a:off x="1105404" y="2797089"/>
        <a:ext cx="7038360" cy="1925105"/>
      </dsp:txXfrm>
    </dsp:sp>
    <dsp:sp modelId="{DBF048DE-64B8-C34F-98D7-8C3D50E6B426}">
      <dsp:nvSpPr>
        <dsp:cNvPr id="0" name=""/>
        <dsp:cNvSpPr/>
      </dsp:nvSpPr>
      <dsp:spPr>
        <a:xfrm>
          <a:off x="1028283" y="4722195"/>
          <a:ext cx="411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2C8B-2CB3-430D-8A80-EF9CC9DA15F2}" type="datetimeFigureOut">
              <a:rPr lang="pt-BR" smtClean="0"/>
              <a:pPr/>
              <a:t>30/08/17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BD0F3-5C34-4EBB-8DFC-905C87DAB620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7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BD0F3-5C34-4EBB-8DFC-905C87DAB62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6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BD0F3-5C34-4EBB-8DFC-905C87DAB62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33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F13E794-AD46-409F-999E-2ECA7C808ED8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1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4912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209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8512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95900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41505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99961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A9A-CE43-4CA7-9CCD-9A7D35BEE3C5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47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F34D6C-5C77-421C-A8B8-3B9A1985A3C1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5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5645-FAB0-46BF-8021-0F7E47589F13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33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382FB2-0CDD-4426-8C8E-BEE135CD3569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91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293E-CE9D-4B1F-9B8C-35BA25D8F0DB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435F-FCD3-4C07-A9B0-B9B1612525CB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5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A29D-805E-4D83-A521-FF249915AABF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9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671-5274-4481-AAEC-DA34E40295DB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08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F52-178B-483B-A9FB-E95BE2BF6A6C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1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0A4-4C93-4630-B2AD-E811BB67D9B6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43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A92C-F773-4EF9-9A12-366FE41232FE}" type="datetime1">
              <a:rPr lang="pt-BR" smtClean="0"/>
              <a:pPr/>
              <a:t>30/08/17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UFPA - IEMCI-FEMCI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E742-1AAD-4D07-A518-07D0D74E2F18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637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i.ufpa.b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lucena@ufpa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al.inep.gov.br/web/guest/sina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3928" y="1124744"/>
            <a:ext cx="5256584" cy="216024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Avaliação </a:t>
            </a:r>
            <a:r>
              <a:rPr lang="pt-BR" sz="3600" dirty="0"/>
              <a:t>da</a:t>
            </a:r>
            <a:br>
              <a:rPr lang="pt-BR" sz="3600" dirty="0"/>
            </a:br>
            <a:r>
              <a:rPr lang="pt-BR" sz="3600" dirty="0"/>
              <a:t>Aprendizagem e </a:t>
            </a:r>
            <a:r>
              <a:rPr lang="pt-BR" sz="3600" dirty="0" smtClean="0"/>
              <a:t>Reflexos </a:t>
            </a:r>
            <a:r>
              <a:rPr lang="pt-BR" sz="3600" dirty="0"/>
              <a:t>Institucionais</a:t>
            </a:r>
            <a:endParaRPr lang="pt-BR" sz="4000" dirty="0"/>
          </a:p>
        </p:txBody>
      </p:sp>
      <p:sp>
        <p:nvSpPr>
          <p:cNvPr id="72708" name="AutoShape 4" descr="Resultado de imagem para proeg uf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710" name="AutoShape 6" descr="Resultado de imagem para proeg uf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3223">
            <a:off x="552400" y="498917"/>
            <a:ext cx="2592288" cy="361591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355976" y="401783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Isabel Lucena – IEMCI/UFPA</a:t>
            </a:r>
          </a:p>
          <a:p>
            <a:r>
              <a:rPr lang="pt-BR" dirty="0" smtClean="0"/>
              <a:t>Licenciada em Matemática e Doutora em Educação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6292519"/>
              </p:ext>
            </p:extLst>
          </p:nvPr>
        </p:nvGraphicFramePr>
        <p:xfrm>
          <a:off x="107504" y="1397000"/>
          <a:ext cx="871296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445601"/>
            <a:ext cx="877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pt-BR" sz="2400" dirty="0"/>
              <a:t>Práticas pedagógicas pautadas em “medição” de </a:t>
            </a:r>
            <a:r>
              <a:rPr lang="pt-BR" sz="2400" dirty="0" smtClean="0"/>
              <a:t>aprendizagem </a:t>
            </a:r>
            <a:r>
              <a:rPr lang="pt-BR" dirty="0"/>
              <a:t>(FERNANDES, </a:t>
            </a:r>
            <a:r>
              <a:rPr lang="pt-BR" dirty="0" smtClean="0"/>
              <a:t>2004)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68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65781"/>
              </p:ext>
            </p:extLst>
          </p:nvPr>
        </p:nvGraphicFramePr>
        <p:xfrm>
          <a:off x="593725" y="692150"/>
          <a:ext cx="79565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1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360" y="764372"/>
            <a:ext cx="7955280" cy="216057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Rupturas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avaliação para as aprendizagens</a:t>
            </a:r>
            <a:br>
              <a:rPr lang="pt-BR" dirty="0" smtClean="0"/>
            </a:br>
            <a:r>
              <a:rPr lang="pt-BR" sz="2200" dirty="0" smtClean="0"/>
              <a:t>(Fernandes, 2004)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3248352"/>
            <a:ext cx="7955280" cy="40690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pt-BR" dirty="0" smtClean="0"/>
              <a:t>“1</a:t>
            </a:r>
            <a:r>
              <a:rPr lang="pt-BR" dirty="0"/>
              <a:t>. A avaliação é um conceito algo relativo que não tem propriamente uma definição, que é muito </a:t>
            </a:r>
            <a:r>
              <a:rPr lang="pt-BR" b="1" dirty="0"/>
              <a:t>dependente de quem a faz e de quem nela participa</a:t>
            </a:r>
            <a:r>
              <a:rPr lang="pt-BR" dirty="0" smtClean="0"/>
              <a:t>;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pt-BR" dirty="0" smtClean="0"/>
              <a:t>2</a:t>
            </a:r>
            <a:r>
              <a:rPr lang="pt-BR" dirty="0"/>
              <a:t>. Os professores devem </a:t>
            </a:r>
            <a:r>
              <a:rPr lang="pt-BR" b="1" dirty="0"/>
              <a:t>partilhar o poder de avaliar </a:t>
            </a:r>
            <a:r>
              <a:rPr lang="pt-BR" dirty="0"/>
              <a:t>com os alunos e outros intervenientes e devem utilizar uma </a:t>
            </a:r>
            <a:r>
              <a:rPr lang="pt-BR" b="1" dirty="0"/>
              <a:t>variedade de estratégias, técnicas e instrumentos de avaliação</a:t>
            </a:r>
            <a:r>
              <a:rPr lang="pt-BR" dirty="0" smtClean="0"/>
              <a:t>;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7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602472"/>
            <a:ext cx="7955280" cy="4274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 smtClean="0"/>
              <a:t>3. A </a:t>
            </a:r>
            <a:r>
              <a:rPr lang="pt-BR" dirty="0"/>
              <a:t>avaliação deve estar </a:t>
            </a:r>
            <a:r>
              <a:rPr lang="pt-BR" b="1" dirty="0"/>
              <a:t>integrada</a:t>
            </a:r>
            <a:r>
              <a:rPr lang="pt-BR" dirty="0"/>
              <a:t> no processo de </a:t>
            </a:r>
            <a:r>
              <a:rPr lang="pt-BR" b="1" dirty="0"/>
              <a:t>ensino e aprendizagem</a:t>
            </a:r>
            <a:r>
              <a:rPr lang="pt-BR" dirty="0" smtClean="0"/>
              <a:t>;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 smtClean="0"/>
              <a:t>4</a:t>
            </a:r>
            <a:r>
              <a:rPr lang="pt-BR" dirty="0"/>
              <a:t>. </a:t>
            </a:r>
            <a:r>
              <a:rPr lang="pt-BR" b="1" dirty="0"/>
              <a:t>A função formativa é a principal função da avaliação </a:t>
            </a:r>
            <a:r>
              <a:rPr lang="pt-BR" dirty="0"/>
              <a:t>e está relacionada de perto com funções tais como a </a:t>
            </a:r>
            <a:r>
              <a:rPr lang="pt-BR" b="1" dirty="0"/>
              <a:t>de melhorar, desenvolver, aprender ou motivar</a:t>
            </a:r>
            <a:r>
              <a:rPr lang="pt-BR" dirty="0" smtClean="0"/>
              <a:t>;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5. O </a:t>
            </a:r>
            <a:r>
              <a:rPr lang="pt-BR" b="1" i="1" dirty="0"/>
              <a:t>feedback</a:t>
            </a:r>
            <a:r>
              <a:rPr lang="pt-BR" b="1" dirty="0"/>
              <a:t> </a:t>
            </a:r>
            <a:r>
              <a:rPr lang="pt-BR" dirty="0"/>
              <a:t>, nas suas mais variadas formas, frequências e distribuições, é um </a:t>
            </a:r>
            <a:r>
              <a:rPr lang="pt-BR" b="1" dirty="0"/>
              <a:t>elemento indispensável  </a:t>
            </a:r>
            <a:r>
              <a:rPr lang="pt-BR" dirty="0"/>
              <a:t>na  avaliação  pois  é  através  dele  que  ela  entra  no  ciclo  do  ensino  e  da aprendizagem;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6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2109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pt-BR" sz="2400" dirty="0" smtClean="0"/>
              <a:t>6</a:t>
            </a:r>
            <a:r>
              <a:rPr lang="pt-BR" sz="2400" dirty="0"/>
              <a:t>. A avaliação deve </a:t>
            </a:r>
            <a:r>
              <a:rPr lang="pt-BR" sz="2400" b="1" dirty="0"/>
              <a:t>servir mais para ajudar as pessoas a desenvolverem as suas aprendizagens </a:t>
            </a:r>
            <a:r>
              <a:rPr lang="pt-BR" sz="2400" dirty="0"/>
              <a:t>do que para as julgar ou classificar numa escala;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pt-BR" sz="2400" dirty="0"/>
              <a:t>7. A avaliação é um processo em que são tidos em conta os contextos, a negociação, o envolvimento dos participantes, </a:t>
            </a:r>
            <a:r>
              <a:rPr lang="pt-BR" sz="2400" b="1" dirty="0"/>
              <a:t>a construção social do conhecimento e os </a:t>
            </a:r>
            <a:r>
              <a:rPr lang="pt-BR" sz="2400" b="1" dirty="0" smtClean="0"/>
              <a:t>processos sociais </a:t>
            </a:r>
            <a:r>
              <a:rPr lang="pt-BR" sz="2400" b="1" dirty="0"/>
              <a:t>e culturais na sala de aula;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pt-BR" sz="2400" dirty="0"/>
              <a:t>8. A avaliação deve utilizar métodos </a:t>
            </a:r>
            <a:r>
              <a:rPr lang="pt-BR" sz="2400" b="1" dirty="0"/>
              <a:t>predominantemente qualitativos, não se pondo de parte a utilização de métodos quantitativos</a:t>
            </a:r>
            <a:r>
              <a:rPr lang="pt-BR" sz="2400" dirty="0" smtClean="0"/>
              <a:t>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219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332656"/>
            <a:ext cx="6377940" cy="1293028"/>
          </a:xfrm>
        </p:spPr>
        <p:txBody>
          <a:bodyPr/>
          <a:lstStyle/>
          <a:p>
            <a:r>
              <a:rPr lang="pt-BR" dirty="0" smtClean="0"/>
              <a:t>ADEQUAÇÃO DA AVALIAÇÃO FORMATIVA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55623097"/>
              </p:ext>
            </p:extLst>
          </p:nvPr>
        </p:nvGraphicFramePr>
        <p:xfrm>
          <a:off x="450344" y="1844824"/>
          <a:ext cx="83701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8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pt-BR" dirty="0" smtClean="0"/>
              <a:t>Melhoria de aprendizagens </a:t>
            </a:r>
            <a:r>
              <a:rPr lang="pt-BR" dirty="0" smtClean="0">
                <a:sym typeface="Wingdings"/>
              </a:rPr>
              <a:t> melhoria do ensino.</a:t>
            </a:r>
            <a:endParaRPr lang="pt-BR" dirty="0" smtClean="0"/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pt-BR" dirty="0" smtClean="0"/>
              <a:t>O trabalho formativo do docente da UFPA e a formação continuada desse profissional.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pt-BR" dirty="0" smtClean="0"/>
              <a:t>Relação entre a avaliação para as aprendizagens e a avaliação institucional.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</a:pPr>
            <a:r>
              <a:rPr lang="pt-BR" dirty="0"/>
              <a:t>A avaliação formativa como elemento fundamental para a melhoria das aprendizagens, consequentemente, melhoria da formação </a:t>
            </a:r>
            <a:r>
              <a:rPr lang="pt-BR" dirty="0" smtClean="0"/>
              <a:t>profissional.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4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94360" y="332656"/>
            <a:ext cx="7955280" cy="663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dirty="0" smtClean="0">
                <a:ea typeface="Times New Roman" charset="0"/>
                <a:cs typeface="Times New Roman" charset="0"/>
              </a:rPr>
              <a:t>Referências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dirty="0" smtClean="0">
                <a:ea typeface="Times New Roman" charset="0"/>
                <a:cs typeface="Times New Roman" charset="0"/>
              </a:rPr>
              <a:t>BALZAN</a:t>
            </a:r>
            <a:r>
              <a:rPr lang="pt-BR" dirty="0">
                <a:ea typeface="Times New Roman" charset="0"/>
                <a:cs typeface="Times New Roman" charset="0"/>
              </a:rPr>
              <a:t>, N. Formação do professor para o ensino superior: desafios e experiências. </a:t>
            </a:r>
            <a:r>
              <a:rPr lang="pt-BR" dirty="0" err="1">
                <a:ea typeface="Times New Roman" charset="0"/>
                <a:cs typeface="Times New Roman" charset="0"/>
              </a:rPr>
              <a:t>In:</a:t>
            </a:r>
            <a:r>
              <a:rPr lang="pt-BR" b="1" dirty="0" err="1">
                <a:ea typeface="Times New Roman" charset="0"/>
                <a:cs typeface="Times New Roman" charset="0"/>
              </a:rPr>
              <a:t>Formação</a:t>
            </a:r>
            <a:r>
              <a:rPr lang="pt-BR" b="1" dirty="0">
                <a:ea typeface="Times New Roman" charset="0"/>
                <a:cs typeface="Times New Roman" charset="0"/>
              </a:rPr>
              <a:t> do educador e avaliação educacional</a:t>
            </a:r>
            <a:r>
              <a:rPr lang="pt-BR" dirty="0">
                <a:ea typeface="Times New Roman" charset="0"/>
                <a:cs typeface="Times New Roman" charset="0"/>
              </a:rPr>
              <a:t>. </a:t>
            </a:r>
            <a:r>
              <a:rPr lang="pt-BR" dirty="0" err="1">
                <a:ea typeface="Times New Roman" charset="0"/>
                <a:cs typeface="Times New Roman" charset="0"/>
              </a:rPr>
              <a:t>Org</a:t>
            </a:r>
            <a:r>
              <a:rPr lang="pt-BR" dirty="0">
                <a:ea typeface="Times New Roman" charset="0"/>
                <a:cs typeface="Times New Roman" charset="0"/>
              </a:rPr>
              <a:t>: BICUDO, Maria </a:t>
            </a:r>
            <a:r>
              <a:rPr lang="pt-BR" dirty="0" err="1">
                <a:ea typeface="Times New Roman" charset="0"/>
                <a:cs typeface="Times New Roman" charset="0"/>
              </a:rPr>
              <a:t>Apª</a:t>
            </a:r>
            <a:r>
              <a:rPr lang="pt-BR" dirty="0">
                <a:ea typeface="Times New Roman" charset="0"/>
                <a:cs typeface="Times New Roman" charset="0"/>
              </a:rPr>
              <a:t> </a:t>
            </a:r>
            <a:r>
              <a:rPr lang="pt-BR" dirty="0" err="1">
                <a:ea typeface="Times New Roman" charset="0"/>
                <a:cs typeface="Times New Roman" charset="0"/>
              </a:rPr>
              <a:t>Viggiani</a:t>
            </a:r>
            <a:r>
              <a:rPr lang="pt-BR" dirty="0">
                <a:ea typeface="Times New Roman" charset="0"/>
                <a:cs typeface="Times New Roman" charset="0"/>
              </a:rPr>
              <a:t>&amp; JUNIOR, Celestino Alves da Silva. </a:t>
            </a:r>
            <a:r>
              <a:rPr lang="en-US" dirty="0" err="1">
                <a:ea typeface="Times New Roman" charset="0"/>
                <a:cs typeface="Times New Roman" charset="0"/>
              </a:rPr>
              <a:t>Editora</a:t>
            </a:r>
            <a:r>
              <a:rPr lang="en-US" dirty="0">
                <a:ea typeface="Times New Roman" charset="0"/>
                <a:cs typeface="Times New Roman" charset="0"/>
              </a:rPr>
              <a:t> UNESP. São Paulo, 1999</a:t>
            </a:r>
            <a:r>
              <a:rPr lang="en-US" dirty="0" smtClean="0"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dirty="0">
                <a:ea typeface="Times New Roman" charset="0"/>
                <a:cs typeface="Times New Roman" charset="0"/>
              </a:rPr>
              <a:t>BLACK, P.; WILIAM, D. Assessment and classroom learning</a:t>
            </a:r>
            <a:r>
              <a:rPr lang="en-US" dirty="0" smtClean="0">
                <a:ea typeface="Times New Roman" charset="0"/>
                <a:cs typeface="Times New Roman" charset="0"/>
              </a:rPr>
              <a:t>. In</a:t>
            </a:r>
            <a:r>
              <a:rPr lang="en-US" dirty="0"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ea typeface="Times New Roman" charset="0"/>
                <a:cs typeface="Times New Roman" charset="0"/>
              </a:rPr>
              <a:t>Assessment in Education</a:t>
            </a:r>
            <a:r>
              <a:rPr lang="en-US" dirty="0">
                <a:ea typeface="Times New Roman" charset="0"/>
                <a:cs typeface="Times New Roman" charset="0"/>
              </a:rPr>
              <a:t>: Principles, Policy &amp; Practice. Issue 1, vol.5, mar 1998. </a:t>
            </a:r>
            <a:endParaRPr lang="en-US" dirty="0" smtClean="0">
              <a:ea typeface="Times New Roman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dirty="0" smtClean="0">
              <a:ea typeface="Times New Roman" charset="0"/>
              <a:cs typeface="Times New Roman" charset="0"/>
            </a:endParaRPr>
          </a:p>
          <a:p>
            <a:r>
              <a:rPr lang="pt-BR" dirty="0"/>
              <a:t>CHAVES, S. M. </a:t>
            </a:r>
            <a:r>
              <a:rPr lang="pt-BR" b="1" dirty="0"/>
              <a:t>Avaliação da aprendizagem do ensino superior</a:t>
            </a:r>
            <a:r>
              <a:rPr lang="pt-BR" dirty="0"/>
              <a:t>: realidade, complexidade e possibilidades. In: ANPED, 2004, Caxambu, 2004, 16p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FERNANDES, D</a:t>
            </a:r>
            <a:r>
              <a:rPr lang="pt-BR" dirty="0" smtClean="0"/>
              <a:t>. </a:t>
            </a:r>
            <a:r>
              <a:rPr lang="pt-BR" b="1" dirty="0" smtClean="0"/>
              <a:t>Avaliação </a:t>
            </a:r>
            <a:r>
              <a:rPr lang="pt-BR" b="1" dirty="0"/>
              <a:t>das aprendizagens: </a:t>
            </a:r>
            <a:r>
              <a:rPr lang="pt-BR" dirty="0"/>
              <a:t>uma agenda, muitos desafios. Lisboa: Textos Editores, 2004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dirty="0"/>
              <a:t>UNIVERSIDADE FEDERAL DO PARÁ. </a:t>
            </a:r>
            <a:r>
              <a:rPr lang="pt-BR" b="1" dirty="0"/>
              <a:t>Plano de Desenvolvimento Institucional (PDI) 2016-2026</a:t>
            </a:r>
            <a:r>
              <a:rPr lang="pt-BR" dirty="0"/>
              <a:t>. [Disponível em: </a:t>
            </a:r>
            <a:r>
              <a:rPr lang="pt-BR" dirty="0">
                <a:hlinkClick r:id="rId2"/>
              </a:rPr>
              <a:t>http://pdi.ufpa.br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]</a:t>
            </a:r>
            <a:endParaRPr lang="pt-BR" dirty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ilucena@ufpa.br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731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769700"/>
            <a:ext cx="7955280" cy="4683636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Reflexões sobre o Avaliação no Ensino Superior a partir da experiência no Programa </a:t>
            </a:r>
            <a:r>
              <a:rPr lang="pt-BR" dirty="0"/>
              <a:t>de Formação Continuada da </a:t>
            </a:r>
            <a:r>
              <a:rPr lang="pt-BR" dirty="0" err="1"/>
              <a:t>Pró-reitoria</a:t>
            </a:r>
            <a:r>
              <a:rPr lang="pt-BR" dirty="0"/>
              <a:t> de Ensino e Graduação </a:t>
            </a:r>
            <a:r>
              <a:rPr lang="pt-BR" dirty="0" smtClean="0"/>
              <a:t>/ Diretoria de Apoio ao Discente e ao Docente/ Universidade </a:t>
            </a:r>
            <a:r>
              <a:rPr lang="pt-BR" dirty="0"/>
              <a:t>Federal do Pará, relançado em </a:t>
            </a:r>
            <a:r>
              <a:rPr lang="pt-BR" dirty="0" smtClean="0"/>
              <a:t>2016;</a:t>
            </a:r>
          </a:p>
          <a:p>
            <a:endParaRPr lang="pt-BR" dirty="0" smtClean="0"/>
          </a:p>
          <a:p>
            <a:r>
              <a:rPr lang="pt-BR" dirty="0"/>
              <a:t>Curso: A</a:t>
            </a:r>
            <a:r>
              <a:rPr lang="pt-BR" dirty="0" smtClean="0"/>
              <a:t>valiação </a:t>
            </a:r>
            <a:r>
              <a:rPr lang="pt-BR" dirty="0"/>
              <a:t>da </a:t>
            </a:r>
            <a:r>
              <a:rPr lang="pt-BR" dirty="0" smtClean="0"/>
              <a:t>Aprendizagem;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78040" cy="1293028"/>
          </a:xfrm>
        </p:spPr>
        <p:txBody>
          <a:bodyPr>
            <a:noAutofit/>
          </a:bodyPr>
          <a:lstStyle/>
          <a:p>
            <a:r>
              <a:rPr lang="pt-BR" sz="3200" dirty="0" smtClean="0"/>
              <a:t>O Contexto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078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373"/>
            <a:ext cx="7578040" cy="12930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Por que tratar de avaliação </a:t>
            </a:r>
            <a:r>
              <a:rPr lang="pt-BR" smtClean="0"/>
              <a:t>de aprendizagens?</a:t>
            </a:r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9050446"/>
              </p:ext>
            </p:extLst>
          </p:nvPr>
        </p:nvGraphicFramePr>
        <p:xfrm>
          <a:off x="395536" y="2072280"/>
          <a:ext cx="8280920" cy="452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pt-BR" dirty="0" smtClean="0"/>
              <a:t>Duas sínteses </a:t>
            </a:r>
            <a:r>
              <a:rPr lang="pt-BR" dirty="0"/>
              <a:t>fundamentais e complementares entre </a:t>
            </a:r>
            <a:r>
              <a:rPr lang="pt-BR" dirty="0" smtClean="0"/>
              <a:t>si - sobre avaliação de aprendizagem assumida no curso: </a:t>
            </a:r>
          </a:p>
          <a:p>
            <a:pPr marL="457200" indent="-4572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avaliação para as aprendizagens (avaliação formativa) é mais incisiva frente à melhoria da formação </a:t>
            </a:r>
            <a:r>
              <a:rPr lang="pt-BR" dirty="0" smtClean="0"/>
              <a:t>discente. </a:t>
            </a:r>
          </a:p>
          <a:p>
            <a:pPr marL="457200" indent="-4572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avaliação formativa não é isolada, antes de tudo é parte integrante dos processos de ensino-aprendizagem.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None/>
            </a:pPr>
            <a:endParaRPr lang="pt-BR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78040" cy="1293028"/>
          </a:xfrm>
        </p:spPr>
        <p:txBody>
          <a:bodyPr>
            <a:noAutofit/>
          </a:bodyPr>
          <a:lstStyle/>
          <a:p>
            <a:r>
              <a:rPr lang="pt-BR" sz="3200" dirty="0" smtClean="0"/>
              <a:t>Avaliação de ou para as aprendizagens?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79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78040" cy="1293028"/>
          </a:xfrm>
        </p:spPr>
        <p:txBody>
          <a:bodyPr>
            <a:noAutofit/>
          </a:bodyPr>
          <a:lstStyle/>
          <a:p>
            <a:r>
              <a:rPr lang="pt-BR" sz="3200" b="1" dirty="0"/>
              <a:t/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890504"/>
            <a:ext cx="7955280" cy="4778856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O Sistema Nacional de Avaliação da Educação Superior (</a:t>
            </a:r>
            <a:r>
              <a:rPr lang="pt-BR" sz="2800" dirty="0" err="1"/>
              <a:t>Sinaes</a:t>
            </a:r>
            <a:r>
              <a:rPr lang="pt-BR" sz="2800" dirty="0" smtClean="0"/>
              <a:t>): </a:t>
            </a:r>
            <a:r>
              <a:rPr lang="pt-BR" sz="2800" dirty="0"/>
              <a:t>a avaliação das instituições, dos cursos e </a:t>
            </a:r>
            <a:r>
              <a:rPr lang="pt-BR" sz="2800" b="1" dirty="0"/>
              <a:t>do desempenho dos estudantes</a:t>
            </a:r>
            <a:r>
              <a:rPr lang="pt-BR" sz="2800" dirty="0"/>
              <a:t>. </a:t>
            </a:r>
            <a:endParaRPr lang="pt-BR" sz="2800" dirty="0" smtClean="0"/>
          </a:p>
          <a:p>
            <a:r>
              <a:rPr lang="pt-BR" sz="2800" dirty="0" smtClean="0"/>
              <a:t>“</a:t>
            </a:r>
            <a:r>
              <a:rPr lang="pt-BR" sz="2800" dirty="0"/>
              <a:t>O </a:t>
            </a:r>
            <a:r>
              <a:rPr lang="pt-BR" sz="2800" dirty="0" err="1"/>
              <a:t>Sinaes</a:t>
            </a:r>
            <a:r>
              <a:rPr lang="pt-BR" sz="2800" dirty="0"/>
              <a:t> avalia todos os aspectos que giram em torno desses três eixos, principalmente o ensino, a pesquisa, a extensão, a responsabilidade social, o desempenho dos alunos, a gestão da instituição, o corpo docente e </a:t>
            </a:r>
            <a:r>
              <a:rPr lang="pt-BR" sz="2800" dirty="0" smtClean="0"/>
              <a:t>as instalações”(</a:t>
            </a:r>
            <a:r>
              <a:rPr lang="pt-BR" sz="2800" u="sng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portal.inep.gov.br/web/guest/sinaes</a:t>
            </a:r>
            <a:r>
              <a:rPr lang="pt-BR" sz="2800" u="sng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pt-B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3568" y="629072"/>
            <a:ext cx="801847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smtClean="0"/>
              <a:t>AVALIAÇÃO: </a:t>
            </a:r>
            <a:r>
              <a:rPr lang="pt-BR" sz="3200" dirty="0" err="1" smtClean="0"/>
              <a:t>sinaEs</a:t>
            </a:r>
            <a:r>
              <a:rPr lang="pt-BR" sz="3200" dirty="0" smtClean="0"/>
              <a:t> e a sala de aula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476672"/>
            <a:ext cx="8154104" cy="62646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ENADE </a:t>
            </a:r>
            <a:endParaRPr lang="pt-BR" sz="24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A</a:t>
            </a:r>
            <a:r>
              <a:rPr lang="pt-BR" sz="2400" dirty="0" smtClean="0"/>
              <a:t>lto investimento/ externa/ sem a interveniência dos envolvidos nos processos  de ensino-aprendizagem;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N</a:t>
            </a:r>
            <a:r>
              <a:rPr lang="pt-BR" sz="2400" dirty="0" smtClean="0"/>
              <a:t>atureza diagnóstica</a:t>
            </a:r>
            <a:r>
              <a:rPr lang="pt-BR" sz="2400" dirty="0"/>
              <a:t>;</a:t>
            </a:r>
            <a:r>
              <a:rPr lang="pt-BR" sz="24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Estrutura-se em provas </a:t>
            </a:r>
            <a:r>
              <a:rPr lang="pt-BR" sz="2400" dirty="0"/>
              <a:t>em larga escala, </a:t>
            </a:r>
            <a:r>
              <a:rPr lang="pt-BR" sz="2400" dirty="0" smtClean="0"/>
              <a:t>externa;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/>
              <a:t>Propósitos: gerar </a:t>
            </a:r>
            <a:r>
              <a:rPr lang="pt-BR" sz="2400" dirty="0"/>
              <a:t>insumos para a formação de indicadores de qualidade da Educação Superior por intermédio dos resultados de desempenhos dos </a:t>
            </a:r>
            <a:r>
              <a:rPr lang="pt-BR" sz="2400" dirty="0" smtClean="0"/>
              <a:t>estudantes</a:t>
            </a:r>
            <a:r>
              <a:rPr lang="pt-BR" sz="2400" dirty="0"/>
              <a:t>.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616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AVALIAÇÃO DAS APRENDIZAGENS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 smtClean="0"/>
              <a:t>Interna;</a:t>
            </a:r>
            <a:endParaRPr lang="pt-BR" sz="22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/>
              <a:t>Natureza formativa;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/>
              <a:t>Estrutura variada;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/>
              <a:t>Desenvolvidas e controladas pelos professores;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dirty="0"/>
              <a:t>Propósitos:  considerar a visão de futuro da UFPA. 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dirty="0"/>
              <a:t> “Ser reconhecida nacional e internacionalmente pela </a:t>
            </a:r>
            <a:r>
              <a:rPr lang="pt-BR" sz="2400" b="1" dirty="0"/>
              <a:t>qualidade do ensino, </a:t>
            </a:r>
            <a:r>
              <a:rPr lang="pt-BR" sz="2400" dirty="0"/>
              <a:t>na produção de conhecimento e em práticas sustentáveis, criativas e inovadoras integradas à sociedade” </a:t>
            </a:r>
            <a:r>
              <a:rPr lang="pt-BR" sz="2000" dirty="0"/>
              <a:t>(PDI-UFPA, 2016, p.33, grifo nosso)</a:t>
            </a:r>
            <a:r>
              <a:rPr lang="pt-BR" sz="24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t-BR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74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769700"/>
            <a:ext cx="7955280" cy="4827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sz="2400" dirty="0"/>
              <a:t>A</a:t>
            </a:r>
            <a:r>
              <a:rPr lang="pt-BR" sz="2400" dirty="0" smtClean="0"/>
              <a:t>valiação </a:t>
            </a:r>
            <a:r>
              <a:rPr lang="pt-BR" sz="2400" dirty="0"/>
              <a:t>de aprendizagem = </a:t>
            </a:r>
            <a:r>
              <a:rPr lang="pt-BR" sz="2400" dirty="0" smtClean="0"/>
              <a:t>prova/diagnóstico; </a:t>
            </a:r>
            <a:endParaRPr lang="pt-BR" sz="24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sz="2400" dirty="0"/>
              <a:t>Avaliação de aprendizagens por instrumentos isolados das tarefas/ processos de </a:t>
            </a:r>
            <a:r>
              <a:rPr lang="pt-BR" sz="2400" dirty="0" smtClean="0"/>
              <a:t>ensino-aprendizagem;</a:t>
            </a:r>
            <a:endParaRPr lang="pt-BR" sz="24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sz="2400" dirty="0" smtClean="0"/>
              <a:t>Resultados implicam mudanças de ações dos estudantes </a:t>
            </a:r>
            <a:r>
              <a:rPr lang="pt-BR" sz="2400" dirty="0" smtClean="0">
                <a:sym typeface="Wingdings"/>
              </a:rPr>
              <a:t> AVALIAÇÃO </a:t>
            </a:r>
            <a:r>
              <a:rPr lang="pt-BR" sz="2400" dirty="0" smtClean="0"/>
              <a:t>item destacado do ensino que se executa;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sz="2400" dirty="0" smtClean="0"/>
              <a:t>Avaliação </a:t>
            </a:r>
            <a:r>
              <a:rPr lang="pt-BR" sz="2400" dirty="0" smtClean="0">
                <a:sym typeface="Wingdings"/>
              </a:rPr>
              <a:t> </a:t>
            </a:r>
            <a:r>
              <a:rPr lang="pt-BR" sz="2400" dirty="0" smtClean="0"/>
              <a:t>modelo em práticas </a:t>
            </a:r>
            <a:r>
              <a:rPr lang="pt-BR" sz="2400" dirty="0"/>
              <a:t>pregressas vivenciadas </a:t>
            </a:r>
            <a:r>
              <a:rPr lang="pt-BR" sz="2400" dirty="0" smtClean="0"/>
              <a:t>por docentes quando </a:t>
            </a:r>
            <a:r>
              <a:rPr lang="pt-BR" sz="2400" dirty="0"/>
              <a:t>estes ainda eram estudantes (SANTOS, 2012</a:t>
            </a:r>
            <a:r>
              <a:rPr lang="pt-BR" sz="2400" dirty="0" smtClean="0"/>
              <a:t>); 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78040" cy="1293028"/>
          </a:xfrm>
        </p:spPr>
        <p:txBody>
          <a:bodyPr>
            <a:noAutofit/>
          </a:bodyPr>
          <a:lstStyle/>
          <a:p>
            <a:r>
              <a:rPr lang="pt-BR" sz="3200" dirty="0" smtClean="0"/>
              <a:t>Problematizando as práticas de avaliação de </a:t>
            </a:r>
            <a:r>
              <a:rPr lang="pt-BR" sz="3200" dirty="0" err="1" smtClean="0"/>
              <a:t>aprendizageM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04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386448"/>
            <a:ext cx="7955280" cy="5138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Naturalização das práticas repetidas ano após </a:t>
            </a:r>
            <a:r>
              <a:rPr lang="pt-BR" sz="2400" dirty="0" smtClean="0"/>
              <a:t>ano, sem análise crítica;</a:t>
            </a:r>
            <a:endParaRPr lang="pt-BR" sz="2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O professor </a:t>
            </a:r>
            <a:r>
              <a:rPr lang="pt-BR" sz="2400" dirty="0">
                <a:sym typeface="Wingdings"/>
              </a:rPr>
              <a:t></a:t>
            </a:r>
            <a:r>
              <a:rPr lang="pt-BR" sz="2400" dirty="0"/>
              <a:t>formação pós-graduada </a:t>
            </a:r>
            <a:r>
              <a:rPr lang="pt-BR" sz="2400" dirty="0">
                <a:sym typeface="Wingdings"/>
              </a:rPr>
              <a:t> </a:t>
            </a:r>
            <a:r>
              <a:rPr lang="pt-BR" sz="2400" dirty="0"/>
              <a:t>capacitação para o trabalho no ensino superior (Lei 5.540/1969) - a realidade do exercício docente não espelha tal preparação;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/>
              <a:t>O docente de nível superior nem sempre obteve este tipo de </a:t>
            </a:r>
            <a:r>
              <a:rPr lang="pt-BR" sz="2400" dirty="0" smtClean="0"/>
              <a:t>conhecimento/formação (</a:t>
            </a:r>
            <a:r>
              <a:rPr lang="pt-BR" sz="2000" dirty="0" smtClean="0"/>
              <a:t>Balzan</a:t>
            </a:r>
            <a:r>
              <a:rPr lang="pt-BR" sz="2000" dirty="0"/>
              <a:t>,</a:t>
            </a:r>
            <a:r>
              <a:rPr lang="pt-BR" sz="2000" dirty="0" smtClean="0"/>
              <a:t>1999).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631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3499</TotalTime>
  <Words>1097</Words>
  <Application>Microsoft Macintosh PowerPoint</Application>
  <PresentationFormat>Apresentação na tela (4:3)</PresentationFormat>
  <Paragraphs>95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Trilha de Vapor</vt:lpstr>
      <vt:lpstr>Avaliação da Aprendizagem e Reflexos Institucionais</vt:lpstr>
      <vt:lpstr>O Contexto</vt:lpstr>
      <vt:lpstr>Por que tratar de avaliação de aprendizagens?</vt:lpstr>
      <vt:lpstr>Avaliação de ou para as aprendizagens?</vt:lpstr>
      <vt:lpstr> </vt:lpstr>
      <vt:lpstr>Apresentação do PowerPoint</vt:lpstr>
      <vt:lpstr>Apresentação do PowerPoint</vt:lpstr>
      <vt:lpstr>Problematizando as práticas de avaliação de aprendizageM</vt:lpstr>
      <vt:lpstr>Apresentação do PowerPoint</vt:lpstr>
      <vt:lpstr>Apresentação do PowerPoint</vt:lpstr>
      <vt:lpstr>Apresentação do PowerPoint</vt:lpstr>
      <vt:lpstr>Rupturas  avaliação para as aprendizagens (Fernandes, 2004)</vt:lpstr>
      <vt:lpstr>Apresentação do PowerPoint</vt:lpstr>
      <vt:lpstr>Apresentação do PowerPoint</vt:lpstr>
      <vt:lpstr>ADEQUAÇÃO DA AVALIAÇÃO FORMATIVA</vt:lpstr>
      <vt:lpstr>CONSIDERAÇÕES FINAIS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IEMCI-238505</dc:creator>
  <cp:lastModifiedBy>Sérgio Moraes</cp:lastModifiedBy>
  <cp:revision>147</cp:revision>
  <dcterms:created xsi:type="dcterms:W3CDTF">2016-09-20T11:33:15Z</dcterms:created>
  <dcterms:modified xsi:type="dcterms:W3CDTF">2017-08-30T10:23:51Z</dcterms:modified>
</cp:coreProperties>
</file>